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0789" autoAdjust="0"/>
  </p:normalViewPr>
  <p:slideViewPr>
    <p:cSldViewPr snapToGrid="0">
      <p:cViewPr varScale="1">
        <p:scale>
          <a:sx n="51" d="100"/>
          <a:sy n="51" d="100"/>
        </p:scale>
        <p:origin x="8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1766B-F19A-4451-9789-8CE5F1B6FE26}" type="datetimeFigureOut">
              <a:rPr lang="en-US" smtClean="0"/>
              <a:t>8/25/2020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6A7A3-4F78-4EC8-B474-A085964EA26F}" type="slidenum">
              <a:rPr lang="en-US" smtClean="0"/>
              <a:t>‹#›</a:t>
            </a:fld>
            <a:endParaRPr lang="en-US"/>
          </a:p>
        </p:txBody>
      </p:sp>
    </p:spTree>
    <p:extLst>
      <p:ext uri="{BB962C8B-B14F-4D97-AF65-F5344CB8AC3E}">
        <p14:creationId xmlns:p14="http://schemas.microsoft.com/office/powerpoint/2010/main" val="16212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135" marR="0">
              <a:lnSpc>
                <a:spcPct val="115000"/>
              </a:lnSpc>
              <a:spcBef>
                <a:spcPts val="0"/>
              </a:spcBef>
              <a:spcAft>
                <a:spcPts val="0"/>
              </a:spcAft>
            </a:pPr>
            <a:r>
              <a:rPr lang="en-US" sz="1800" spc="-5" dirty="0">
                <a:effectLst/>
                <a:latin typeface="Arial" panose="020B0604020202020204" pitchFamily="34" charset="0"/>
                <a:ea typeface="Arial" panose="020B0604020202020204" pitchFamily="34" charset="0"/>
                <a:cs typeface="Times New Roman" panose="02020603050405020304" pitchFamily="18" charset="0"/>
              </a:rPr>
              <a:t>R</a:t>
            </a:r>
            <a:r>
              <a:rPr lang="en-US" sz="1800" dirty="0">
                <a:effectLst/>
                <a:latin typeface="Arial" panose="020B0604020202020204" pitchFamily="34" charset="0"/>
                <a:ea typeface="Arial" panose="020B0604020202020204" pitchFamily="34" charset="0"/>
                <a:cs typeface="Times New Roman" panose="02020603050405020304" pitchFamily="18" charset="0"/>
              </a:rPr>
              <a:t>epre</a:t>
            </a:r>
            <a:r>
              <a:rPr lang="en-US" sz="1800" spc="5" dirty="0">
                <a:effectLst/>
                <a:latin typeface="Arial" panose="020B0604020202020204" pitchFamily="34" charset="0"/>
                <a:ea typeface="Arial" panose="020B0604020202020204" pitchFamily="34" charset="0"/>
                <a:cs typeface="Times New Roman" panose="02020603050405020304" pitchFamily="18" charset="0"/>
              </a:rPr>
              <a:t>s</a:t>
            </a:r>
            <a:r>
              <a:rPr lang="en-US" sz="1800" dirty="0">
                <a:effectLst/>
                <a:latin typeface="Arial" panose="020B0604020202020204" pitchFamily="34" charset="0"/>
                <a:ea typeface="Arial" panose="020B0604020202020204" pitchFamily="34" charset="0"/>
                <a:cs typeface="Times New Roman" panose="02020603050405020304" pitchFamily="18" charset="0"/>
              </a:rPr>
              <a:t>e</a:t>
            </a:r>
            <a:r>
              <a:rPr lang="en-US" sz="1800" spc="-15" dirty="0">
                <a:effectLst/>
                <a:latin typeface="Arial" panose="020B0604020202020204" pitchFamily="34" charset="0"/>
                <a:ea typeface="Arial" panose="020B0604020202020204" pitchFamily="34" charset="0"/>
                <a:cs typeface="Times New Roman" panose="02020603050405020304" pitchFamily="18" charset="0"/>
              </a:rPr>
              <a:t>n</a:t>
            </a:r>
            <a:r>
              <a:rPr lang="en-US" sz="1800" spc="5" dirty="0">
                <a:effectLst/>
                <a:latin typeface="Arial" panose="020B0604020202020204" pitchFamily="34" charset="0"/>
                <a:ea typeface="Arial" panose="020B0604020202020204" pitchFamily="34" charset="0"/>
                <a:cs typeface="Times New Roman" panose="02020603050405020304" pitchFamily="18" charset="0"/>
              </a:rPr>
              <a:t>t</a:t>
            </a:r>
            <a:r>
              <a:rPr lang="en-US" sz="1800" dirty="0">
                <a:effectLst/>
                <a:latin typeface="Arial" panose="020B0604020202020204" pitchFamily="34" charset="0"/>
                <a:ea typeface="Arial" panose="020B0604020202020204" pitchFamily="34" charset="0"/>
                <a:cs typeface="Times New Roman" panose="02020603050405020304" pitchFamily="18" charset="0"/>
              </a:rPr>
              <a:t>a</a:t>
            </a:r>
            <a:r>
              <a:rPr lang="en-US" sz="1800" spc="5" dirty="0">
                <a:effectLst/>
                <a:latin typeface="Arial" panose="020B0604020202020204" pitchFamily="34" charset="0"/>
                <a:ea typeface="Arial" panose="020B0604020202020204" pitchFamily="34" charset="0"/>
                <a:cs typeface="Times New Roman" panose="02020603050405020304" pitchFamily="18" charset="0"/>
              </a:rPr>
              <a:t>t</a:t>
            </a:r>
            <a:r>
              <a:rPr lang="en-US" sz="1800" dirty="0">
                <a:effectLst/>
                <a:latin typeface="Arial" panose="020B0604020202020204" pitchFamily="34" charset="0"/>
                <a:ea typeface="Arial" panose="020B0604020202020204" pitchFamily="34" charset="0"/>
                <a:cs typeface="Times New Roman" panose="02020603050405020304" pitchFamily="18" charset="0"/>
              </a:rPr>
              <a:t>i</a:t>
            </a:r>
            <a:r>
              <a:rPr lang="en-US" sz="1800" spc="-20" dirty="0">
                <a:effectLst/>
                <a:latin typeface="Arial" panose="020B0604020202020204" pitchFamily="34" charset="0"/>
                <a:ea typeface="Arial" panose="020B0604020202020204" pitchFamily="34" charset="0"/>
                <a:cs typeface="Times New Roman" panose="02020603050405020304" pitchFamily="18" charset="0"/>
              </a:rPr>
              <a:t>v</a:t>
            </a:r>
            <a:r>
              <a:rPr lang="en-US" sz="1800" dirty="0">
                <a:effectLst/>
                <a:latin typeface="Arial" panose="020B0604020202020204" pitchFamily="34" charset="0"/>
                <a:ea typeface="Arial" panose="020B0604020202020204" pitchFamily="34" charset="0"/>
                <a:cs typeface="Times New Roman" panose="02020603050405020304" pitchFamily="18" charset="0"/>
              </a:rPr>
              <a:t>e</a:t>
            </a:r>
            <a:r>
              <a:rPr lang="en-US" sz="1800" spc="5" dirty="0">
                <a:effectLst/>
                <a:latin typeface="Arial" panose="020B0604020202020204" pitchFamily="34" charset="0"/>
                <a:ea typeface="Arial" panose="020B0604020202020204" pitchFamily="34" charset="0"/>
                <a:cs typeface="Times New Roman" panose="02020603050405020304" pitchFamily="18" charset="0"/>
              </a:rPr>
              <a:t> </a:t>
            </a:r>
            <a:r>
              <a:rPr lang="en-US" sz="1800" spc="-5" dirty="0">
                <a:effectLst/>
                <a:latin typeface="Arial" panose="020B0604020202020204" pitchFamily="34" charset="0"/>
                <a:ea typeface="Arial" panose="020B0604020202020204" pitchFamily="34" charset="0"/>
                <a:cs typeface="Times New Roman" panose="02020603050405020304" pitchFamily="18" charset="0"/>
              </a:rPr>
              <a:t>D</a:t>
            </a:r>
            <a:r>
              <a:rPr lang="en-US" sz="1800"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spc="-5" dirty="0">
                <a:effectLst/>
                <a:latin typeface="Arial" panose="020B0604020202020204" pitchFamily="34" charset="0"/>
                <a:ea typeface="Arial" panose="020B0604020202020204" pitchFamily="34" charset="0"/>
                <a:cs typeface="Times New Roman" panose="02020603050405020304" pitchFamily="18" charset="0"/>
              </a:rPr>
              <a:t>m</a:t>
            </a:r>
            <a:r>
              <a:rPr lang="en-US" sz="1800" dirty="0">
                <a:effectLst/>
                <a:latin typeface="Arial" panose="020B0604020202020204" pitchFamily="34" charset="0"/>
                <a:ea typeface="Arial" panose="020B0604020202020204" pitchFamily="34" charset="0"/>
                <a:cs typeface="Times New Roman" panose="02020603050405020304" pitchFamily="18" charset="0"/>
              </a:rPr>
              <a:t>o</a:t>
            </a:r>
            <a:r>
              <a:rPr lang="en-US" sz="1800" spc="5" dirty="0">
                <a:effectLst/>
                <a:latin typeface="Arial" panose="020B0604020202020204" pitchFamily="34" charset="0"/>
                <a:ea typeface="Arial" panose="020B0604020202020204" pitchFamily="34" charset="0"/>
                <a:cs typeface="Times New Roman" panose="02020603050405020304" pitchFamily="18" charset="0"/>
              </a:rPr>
              <a:t>c</a:t>
            </a:r>
            <a:r>
              <a:rPr lang="en-US" sz="1800" dirty="0">
                <a:effectLst/>
                <a:latin typeface="Arial" panose="020B0604020202020204" pitchFamily="34" charset="0"/>
                <a:ea typeface="Arial" panose="020B0604020202020204" pitchFamily="34" charset="0"/>
                <a:cs typeface="Times New Roman" panose="02020603050405020304" pitchFamily="18" charset="0"/>
              </a:rPr>
              <a:t>ra</a:t>
            </a:r>
            <a:r>
              <a:rPr lang="en-US" sz="1800" spc="5" dirty="0">
                <a:effectLst/>
                <a:latin typeface="Arial" panose="020B0604020202020204" pitchFamily="34" charset="0"/>
                <a:ea typeface="Arial" panose="020B0604020202020204" pitchFamily="34" charset="0"/>
                <a:cs typeface="Times New Roman" panose="02020603050405020304" pitchFamily="18" charset="0"/>
              </a:rPr>
              <a:t>c</a:t>
            </a:r>
            <a:r>
              <a:rPr lang="en-US" sz="1800" dirty="0">
                <a:effectLst/>
                <a:latin typeface="Arial" panose="020B0604020202020204" pitchFamily="34" charset="0"/>
                <a:ea typeface="Arial" panose="020B0604020202020204" pitchFamily="34" charset="0"/>
                <a:cs typeface="Times New Roman" panose="02020603050405020304" pitchFamily="18" charset="0"/>
              </a:rPr>
              <a:t>y</a:t>
            </a:r>
            <a:r>
              <a:rPr lang="en-US" sz="180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dirty="0">
                <a:effectLst/>
                <a:latin typeface="Arial" panose="020B0604020202020204" pitchFamily="34" charset="0"/>
                <a:ea typeface="Arial" panose="020B0604020202020204" pitchFamily="34" charset="0"/>
                <a:cs typeface="Times New Roman" panose="02020603050405020304" pitchFamily="18" charset="0"/>
              </a:rPr>
              <a:t>and</a:t>
            </a:r>
            <a:r>
              <a:rPr lang="en-US" sz="180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spc="-15" dirty="0">
                <a:effectLst/>
                <a:latin typeface="Arial" panose="020B0604020202020204" pitchFamily="34" charset="0"/>
                <a:ea typeface="Arial" panose="020B0604020202020204" pitchFamily="34" charset="0"/>
                <a:cs typeface="Times New Roman" panose="02020603050405020304" pitchFamily="18" charset="0"/>
              </a:rPr>
              <a:t>Y</a:t>
            </a:r>
            <a:r>
              <a:rPr lang="en-US" sz="1800" dirty="0">
                <a:effectLst/>
                <a:latin typeface="Arial" panose="020B0604020202020204" pitchFamily="34" charset="0"/>
                <a:ea typeface="Arial" panose="020B0604020202020204" pitchFamily="34" charset="0"/>
                <a:cs typeface="Times New Roman" panose="02020603050405020304" pitchFamily="18" charset="0"/>
              </a:rPr>
              <a:t>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r>
              <a:rPr lang="en-US" sz="1800" i="1" spc="15" dirty="0">
                <a:effectLst/>
                <a:latin typeface="Arial" panose="020B0604020202020204" pitchFamily="34" charset="0"/>
                <a:ea typeface="Arial" panose="020B0604020202020204" pitchFamily="34" charset="0"/>
                <a:cs typeface="Times New Roman" panose="02020603050405020304" pitchFamily="18" charset="0"/>
              </a:rPr>
              <a:t>[This module is designed for legislators or teachers to introduce The American Democracy Game to students.]</a:t>
            </a:r>
          </a:p>
          <a:p>
            <a:endParaRPr lang="en-US" dirty="0"/>
          </a:p>
        </p:txBody>
      </p:sp>
      <p:sp>
        <p:nvSpPr>
          <p:cNvPr id="4" name="Slide Number Placeholder 3"/>
          <p:cNvSpPr>
            <a:spLocks noGrp="1"/>
          </p:cNvSpPr>
          <p:nvPr>
            <p:ph type="sldNum" sz="quarter" idx="5"/>
          </p:nvPr>
        </p:nvSpPr>
        <p:spPr/>
        <p:txBody>
          <a:bodyPr/>
          <a:lstStyle/>
          <a:p>
            <a:fld id="{FC36A7A3-4F78-4EC8-B474-A085964EA26F}" type="slidenum">
              <a:rPr lang="en-US" smtClean="0"/>
              <a:t>1</a:t>
            </a:fld>
            <a:endParaRPr lang="en-US"/>
          </a:p>
        </p:txBody>
      </p:sp>
    </p:spTree>
    <p:extLst>
      <p:ext uri="{BB962C8B-B14F-4D97-AF65-F5344CB8AC3E}">
        <p14:creationId xmlns:p14="http://schemas.microsoft.com/office/powerpoint/2010/main" val="167543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panose="020B0604020202020204" pitchFamily="34" charset="0"/>
                <a:cs typeface="Arial" panose="020B0604020202020204" pitchFamily="34" charset="0"/>
              </a:rPr>
              <a:t>As representatives, we learn as much as we can about an issue. One important way we do that is to hold committee meetings where anyone in the public can express their views on an issue. We also hear from all the groups or organizations that might be affected by our decision.</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[Continued on next slide]</a:t>
            </a:r>
          </a:p>
        </p:txBody>
      </p:sp>
      <p:sp>
        <p:nvSpPr>
          <p:cNvPr id="4" name="Slide Number Placeholder 3"/>
          <p:cNvSpPr>
            <a:spLocks noGrp="1"/>
          </p:cNvSpPr>
          <p:nvPr>
            <p:ph type="sldNum" sz="quarter" idx="5"/>
          </p:nvPr>
        </p:nvSpPr>
        <p:spPr/>
        <p:txBody>
          <a:bodyPr/>
          <a:lstStyle/>
          <a:p>
            <a:fld id="{FC36A7A3-4F78-4EC8-B474-A085964EA26F}" type="slidenum">
              <a:rPr lang="en-US" smtClean="0"/>
              <a:t>10</a:t>
            </a:fld>
            <a:endParaRPr lang="en-US"/>
          </a:p>
        </p:txBody>
      </p:sp>
    </p:spTree>
    <p:extLst>
      <p:ext uri="{BB962C8B-B14F-4D97-AF65-F5344CB8AC3E}">
        <p14:creationId xmlns:p14="http://schemas.microsoft.com/office/powerpoint/2010/main" val="2684070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Arial" panose="020B0604020202020204" pitchFamily="34" charset="0"/>
                <a:ea typeface="Arial" panose="020B0604020202020204" pitchFamily="34" charset="0"/>
              </a:rPr>
              <a:t>After we hear public testimony, we discuss and debate proposed laws.</a:t>
            </a:r>
            <a:r>
              <a:rPr lang="en-US" sz="1800" i="1" spc="15"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A</a:t>
            </a:r>
            <a:r>
              <a:rPr lang="en-US" sz="1800" i="1" spc="-5" dirty="0">
                <a:effectLst/>
                <a:latin typeface="Arial" panose="020B0604020202020204" pitchFamily="34" charset="0"/>
                <a:ea typeface="Arial" panose="020B0604020202020204" pitchFamily="34" charset="0"/>
              </a:rPr>
              <a:t> m</a:t>
            </a:r>
            <a:r>
              <a:rPr lang="en-US" sz="1800" i="1" dirty="0">
                <a:effectLst/>
                <a:latin typeface="Arial" panose="020B0604020202020204" pitchFamily="34" charset="0"/>
                <a:ea typeface="Arial" panose="020B0604020202020204" pitchFamily="34" charset="0"/>
              </a:rPr>
              <a:t>ajor</a:t>
            </a:r>
            <a:r>
              <a:rPr lang="en-US" sz="1800" i="1" spc="-15" dirty="0">
                <a:effectLst/>
                <a:latin typeface="Arial" panose="020B0604020202020204" pitchFamily="34" charset="0"/>
                <a:ea typeface="Arial" panose="020B0604020202020204" pitchFamily="34" charset="0"/>
              </a:rPr>
              <a:t>i</a:t>
            </a:r>
            <a:r>
              <a:rPr lang="en-US" sz="1800" i="1" spc="5" dirty="0">
                <a:effectLst/>
                <a:latin typeface="Arial" panose="020B0604020202020204" pitchFamily="34" charset="0"/>
                <a:ea typeface="Arial" panose="020B0604020202020204" pitchFamily="34" charset="0"/>
              </a:rPr>
              <a:t>t</a:t>
            </a:r>
            <a:r>
              <a:rPr lang="en-US" sz="1800" i="1" dirty="0">
                <a:effectLst/>
                <a:latin typeface="Arial" panose="020B0604020202020204" pitchFamily="34" charset="0"/>
                <a:ea typeface="Arial" panose="020B0604020202020204" pitchFamily="34" charset="0"/>
              </a:rPr>
              <a:t>y is ne</a:t>
            </a:r>
            <a:r>
              <a:rPr lang="en-US" sz="1800" i="1" spc="5" dirty="0">
                <a:effectLst/>
                <a:latin typeface="Arial" panose="020B0604020202020204" pitchFamily="34" charset="0"/>
                <a:ea typeface="Arial" panose="020B0604020202020204" pitchFamily="34" charset="0"/>
              </a:rPr>
              <a:t>c</a:t>
            </a:r>
            <a:r>
              <a:rPr lang="en-US" sz="1800" i="1" spc="-15" dirty="0">
                <a:effectLst/>
                <a:latin typeface="Arial" panose="020B0604020202020204" pitchFamily="34" charset="0"/>
                <a:ea typeface="Arial" panose="020B0604020202020204" pitchFamily="34" charset="0"/>
              </a:rPr>
              <a:t>e</a:t>
            </a:r>
            <a:r>
              <a:rPr lang="en-US" sz="1800" i="1" spc="5" dirty="0">
                <a:effectLst/>
                <a:latin typeface="Arial" panose="020B0604020202020204" pitchFamily="34" charset="0"/>
                <a:ea typeface="Arial" panose="020B0604020202020204" pitchFamily="34" charset="0"/>
              </a:rPr>
              <a:t>ss</a:t>
            </a:r>
            <a:r>
              <a:rPr lang="en-US" sz="1800" i="1" spc="-15" dirty="0">
                <a:effectLst/>
                <a:latin typeface="Arial" panose="020B0604020202020204" pitchFamily="34" charset="0"/>
                <a:ea typeface="Arial" panose="020B0604020202020204" pitchFamily="34" charset="0"/>
              </a:rPr>
              <a:t>a</a:t>
            </a:r>
            <a:r>
              <a:rPr lang="en-US" sz="1800" i="1" dirty="0">
                <a:effectLst/>
                <a:latin typeface="Arial" panose="020B0604020202020204" pitchFamily="34" charset="0"/>
                <a:ea typeface="Arial" panose="020B0604020202020204" pitchFamily="34" charset="0"/>
              </a:rPr>
              <a:t>ry </a:t>
            </a:r>
            <a:r>
              <a:rPr lang="en-US" sz="1800" i="1" spc="-5" dirty="0">
                <a:effectLst/>
                <a:latin typeface="Arial" panose="020B0604020202020204" pitchFamily="34" charset="0"/>
                <a:ea typeface="Arial" panose="020B0604020202020204" pitchFamily="34" charset="0"/>
              </a:rPr>
              <a:t>t</a:t>
            </a:r>
            <a:r>
              <a:rPr lang="en-US" sz="1800" i="1" dirty="0">
                <a:effectLst/>
                <a:latin typeface="Arial" panose="020B0604020202020204" pitchFamily="34" charset="0"/>
                <a:ea typeface="Arial" panose="020B0604020202020204" pitchFamily="34" charset="0"/>
              </a:rPr>
              <a:t>o</a:t>
            </a:r>
            <a:r>
              <a:rPr lang="en-US" sz="1800" i="1" spc="5" dirty="0">
                <a:effectLst/>
                <a:latin typeface="Arial" panose="020B0604020202020204" pitchFamily="34" charset="0"/>
                <a:ea typeface="Arial" panose="020B0604020202020204" pitchFamily="34" charset="0"/>
              </a:rPr>
              <a:t> </a:t>
            </a:r>
            <a:r>
              <a:rPr lang="en-US" sz="1800" i="1" spc="-5" dirty="0">
                <a:effectLst/>
                <a:latin typeface="Arial" panose="020B0604020202020204" pitchFamily="34" charset="0"/>
                <a:ea typeface="Arial" panose="020B0604020202020204" pitchFamily="34" charset="0"/>
              </a:rPr>
              <a:t>m</a:t>
            </a:r>
            <a:r>
              <a:rPr lang="en-US" sz="1800" i="1" spc="-15" dirty="0">
                <a:effectLst/>
                <a:latin typeface="Arial" panose="020B0604020202020204" pitchFamily="34" charset="0"/>
                <a:ea typeface="Arial" panose="020B0604020202020204" pitchFamily="34" charset="0"/>
              </a:rPr>
              <a:t>a</a:t>
            </a:r>
            <a:r>
              <a:rPr lang="en-US" sz="1800" i="1" spc="5" dirty="0">
                <a:effectLst/>
                <a:latin typeface="Arial" panose="020B0604020202020204" pitchFamily="34" charset="0"/>
                <a:ea typeface="Arial" panose="020B0604020202020204" pitchFamily="34" charset="0"/>
              </a:rPr>
              <a:t>k</a:t>
            </a:r>
            <a:r>
              <a:rPr lang="en-US" sz="1800" i="1" dirty="0">
                <a:effectLst/>
                <a:latin typeface="Arial" panose="020B0604020202020204" pitchFamily="34" charset="0"/>
                <a:ea typeface="Arial" panose="020B0604020202020204" pitchFamily="34" charset="0"/>
              </a:rPr>
              <a:t>e</a:t>
            </a:r>
            <a:r>
              <a:rPr lang="en-US" sz="1800" i="1" spc="5"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a</a:t>
            </a:r>
            <a:r>
              <a:rPr lang="en-US" sz="1800" i="1" spc="5"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d</a:t>
            </a:r>
            <a:r>
              <a:rPr lang="en-US" sz="1800" i="1" spc="-15" dirty="0">
                <a:effectLst/>
                <a:latin typeface="Arial" panose="020B0604020202020204" pitchFamily="34" charset="0"/>
                <a:ea typeface="Arial" panose="020B0604020202020204" pitchFamily="34" charset="0"/>
              </a:rPr>
              <a:t>e</a:t>
            </a:r>
            <a:r>
              <a:rPr lang="en-US" sz="1800" i="1" spc="5" dirty="0">
                <a:effectLst/>
                <a:latin typeface="Arial" panose="020B0604020202020204" pitchFamily="34" charset="0"/>
                <a:ea typeface="Arial" panose="020B0604020202020204" pitchFamily="34" charset="0"/>
              </a:rPr>
              <a:t>c</a:t>
            </a:r>
            <a:r>
              <a:rPr lang="en-US" sz="1800" i="1" dirty="0">
                <a:effectLst/>
                <a:latin typeface="Arial" panose="020B0604020202020204" pitchFamily="34" charset="0"/>
                <a:ea typeface="Arial" panose="020B0604020202020204" pitchFamily="34" charset="0"/>
              </a:rPr>
              <a:t>i</a:t>
            </a:r>
            <a:r>
              <a:rPr lang="en-US" sz="1800" i="1" spc="5" dirty="0">
                <a:effectLst/>
                <a:latin typeface="Arial" panose="020B0604020202020204" pitchFamily="34" charset="0"/>
                <a:ea typeface="Arial" panose="020B0604020202020204" pitchFamily="34" charset="0"/>
              </a:rPr>
              <a:t>s</a:t>
            </a:r>
            <a:r>
              <a:rPr lang="en-US" sz="1800" i="1" spc="-10" dirty="0">
                <a:effectLst/>
                <a:latin typeface="Arial" panose="020B0604020202020204" pitchFamily="34" charset="0"/>
                <a:ea typeface="Arial" panose="020B0604020202020204" pitchFamily="34" charset="0"/>
              </a:rPr>
              <a:t>i</a:t>
            </a:r>
            <a:r>
              <a:rPr lang="en-US" sz="1800" i="1" dirty="0">
                <a:effectLst/>
                <a:latin typeface="Arial" panose="020B0604020202020204" pitchFamily="34" charset="0"/>
                <a:ea typeface="Arial" panose="020B0604020202020204" pitchFamily="34" charset="0"/>
              </a:rPr>
              <a:t>on, so we sometimes have to work together to find common sense solutions.</a:t>
            </a:r>
          </a:p>
          <a:p>
            <a:endParaRPr lang="en-US" sz="1800" i="1" dirty="0">
              <a:solidFill>
                <a:srgbClr val="404040"/>
              </a:solidFill>
              <a:effectLst/>
              <a:latin typeface="Arial" panose="020B0604020202020204" pitchFamily="34" charset="0"/>
              <a:ea typeface="Arial" panose="020B0604020202020204" pitchFamily="34" charset="0"/>
            </a:endParaRPr>
          </a:p>
          <a:p>
            <a:r>
              <a:rPr lang="en-US" sz="1800" i="1" dirty="0">
                <a:solidFill>
                  <a:srgbClr val="404040"/>
                </a:solidFill>
                <a:effectLst/>
                <a:latin typeface="Arial" panose="020B0604020202020204" pitchFamily="34" charset="0"/>
                <a:ea typeface="Arial" panose="020B0604020202020204" pitchFamily="34" charset="0"/>
              </a:rPr>
              <a:t>[Continued on next slide]</a:t>
            </a:r>
            <a:endParaRPr lang="en-US" dirty="0"/>
          </a:p>
        </p:txBody>
      </p:sp>
      <p:sp>
        <p:nvSpPr>
          <p:cNvPr id="4" name="Slide Number Placeholder 3"/>
          <p:cNvSpPr>
            <a:spLocks noGrp="1"/>
          </p:cNvSpPr>
          <p:nvPr>
            <p:ph type="sldNum" sz="quarter" idx="5"/>
          </p:nvPr>
        </p:nvSpPr>
        <p:spPr/>
        <p:txBody>
          <a:bodyPr/>
          <a:lstStyle/>
          <a:p>
            <a:fld id="{FC36A7A3-4F78-4EC8-B474-A085964EA26F}" type="slidenum">
              <a:rPr lang="en-US" smtClean="0"/>
              <a:t>11</a:t>
            </a:fld>
            <a:endParaRPr lang="en-US"/>
          </a:p>
        </p:txBody>
      </p:sp>
    </p:spTree>
    <p:extLst>
      <p:ext uri="{BB962C8B-B14F-4D97-AF65-F5344CB8AC3E}">
        <p14:creationId xmlns:p14="http://schemas.microsoft.com/office/powerpoint/2010/main" val="2824647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Arial" panose="020B0604020202020204" pitchFamily="34" charset="0"/>
                <a:ea typeface="Arial" panose="020B0604020202020204" pitchFamily="34" charset="0"/>
                <a:cs typeface="Times New Roman" panose="02020603050405020304" pitchFamily="18" charset="0"/>
              </a:rPr>
              <a:t>Give an example of a bill in your legislature that does not have a clear solution. Talk about issues that are important to kids like school uniforms, violence, driving age, helmets for bicyclists or </a:t>
            </a:r>
            <a:r>
              <a:rPr lang="en-US" sz="1800" i="1" dirty="0" err="1">
                <a:effectLst/>
                <a:latin typeface="Arial" panose="020B0604020202020204" pitchFamily="34" charset="0"/>
                <a:ea typeface="Arial" panose="020B0604020202020204" pitchFamily="34" charset="0"/>
                <a:cs typeface="Times New Roman" panose="02020603050405020304" pitchFamily="18" charset="0"/>
              </a:rPr>
              <a:t>rollerbladers</a:t>
            </a:r>
            <a:r>
              <a:rPr lang="en-US" sz="1800" i="1" dirty="0">
                <a:effectLst/>
                <a:latin typeface="Arial" panose="020B0604020202020204" pitchFamily="34" charset="0"/>
                <a:ea typeface="Arial" panose="020B0604020202020204" pitchFamily="34" charset="0"/>
                <a:cs typeface="Times New Roman" panose="02020603050405020304" pitchFamily="18" charset="0"/>
              </a:rPr>
              <a:t>, video game restrictions, smoking on campus, graffiti, competency testing to graduate, and curfews.</a:t>
            </a:r>
            <a:endParaRPr lang="en-US" sz="1800" i="1" spc="-5"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spc="-5"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404040"/>
                </a:solidFill>
                <a:effectLst/>
                <a:latin typeface="Arial" panose="020B0604020202020204" pitchFamily="34" charset="0"/>
                <a:ea typeface="Arial" panose="020B0604020202020204" pitchFamily="34" charset="0"/>
                <a:cs typeface="Times New Roman" panose="02020603050405020304" pitchFamily="18" charset="0"/>
              </a:rPr>
              <a:t>[Continued on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36A7A3-4F78-4EC8-B474-A085964EA26F}" type="slidenum">
              <a:rPr lang="en-US" smtClean="0"/>
              <a:t>12</a:t>
            </a:fld>
            <a:endParaRPr lang="en-US"/>
          </a:p>
        </p:txBody>
      </p:sp>
    </p:spTree>
    <p:extLst>
      <p:ext uri="{BB962C8B-B14F-4D97-AF65-F5344CB8AC3E}">
        <p14:creationId xmlns:p14="http://schemas.microsoft.com/office/powerpoint/2010/main" val="2977442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Arial" panose="020B0604020202020204" pitchFamily="34" charset="0"/>
                <a:ea typeface="Arial" panose="020B0604020202020204" pitchFamily="34" charset="0"/>
                <a:cs typeface="Times New Roman" panose="02020603050405020304" pitchFamily="18" charset="0"/>
              </a:rPr>
              <a:t>Tell a story about compromise in your own experience.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36A7A3-4F78-4EC8-B474-A085964EA26F}" type="slidenum">
              <a:rPr lang="en-US" smtClean="0"/>
              <a:t>13</a:t>
            </a:fld>
            <a:endParaRPr lang="en-US"/>
          </a:p>
        </p:txBody>
      </p:sp>
    </p:spTree>
    <p:extLst>
      <p:ext uri="{BB962C8B-B14F-4D97-AF65-F5344CB8AC3E}">
        <p14:creationId xmlns:p14="http://schemas.microsoft.com/office/powerpoint/2010/main" val="3393905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spc="15" dirty="0">
                <a:effectLst/>
                <a:latin typeface="Arial" panose="020B0604020202020204" pitchFamily="34" charset="0"/>
                <a:ea typeface="Arial" panose="020B0604020202020204" pitchFamily="34" charset="0"/>
                <a:cs typeface="Times New Roman" panose="02020603050405020304" pitchFamily="18" charset="0"/>
              </a:rPr>
              <a:t>Start a discussion with the students: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H</a:t>
            </a:r>
            <a:r>
              <a:rPr lang="en-US" sz="1800" i="1" dirty="0">
                <a:effectLst/>
                <a:latin typeface="Arial" panose="020B0604020202020204" pitchFamily="34" charset="0"/>
                <a:ea typeface="Arial" panose="020B0604020202020204" pitchFamily="34" charset="0"/>
                <a:cs typeface="Times New Roman" panose="02020603050405020304" pitchFamily="18" charset="0"/>
              </a:rPr>
              <a:t>ow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dirty="0">
                <a:effectLst/>
                <a:latin typeface="Arial" panose="020B0604020202020204" pitchFamily="34" charset="0"/>
                <a:ea typeface="Arial" panose="020B0604020202020204" pitchFamily="34" charset="0"/>
                <a:cs typeface="Times New Roman" panose="02020603050405020304" pitchFamily="18" charset="0"/>
              </a:rPr>
              <a:t>an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y</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o</a:t>
            </a:r>
            <a:r>
              <a:rPr lang="en-US" sz="1800" i="1" dirty="0">
                <a:effectLst/>
                <a:latin typeface="Arial" panose="020B0604020202020204" pitchFamily="34" charset="0"/>
                <a:ea typeface="Arial" panose="020B0604020202020204" pitchFamily="34" charset="0"/>
                <a:cs typeface="Times New Roman" panose="02020603050405020304" pitchFamily="18" charset="0"/>
              </a:rPr>
              <a:t>u</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i</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v</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i="1" dirty="0">
                <a:effectLst/>
                <a:latin typeface="Arial" panose="020B0604020202020204" pitchFamily="34" charset="0"/>
                <a:ea typeface="Arial" panose="020B0604020202020204" pitchFamily="34" charset="0"/>
                <a:cs typeface="Times New Roman" panose="02020603050405020304" pitchFamily="18" charset="0"/>
              </a:rPr>
              <a:t>ly</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p</a:t>
            </a:r>
            <a:r>
              <a:rPr lang="en-US" sz="1800" i="1" dirty="0">
                <a:effectLst/>
                <a:latin typeface="Arial" panose="020B0604020202020204" pitchFamily="34" charset="0"/>
                <a:ea typeface="Arial" panose="020B0604020202020204" pitchFamily="34" charset="0"/>
                <a:cs typeface="Times New Roman" panose="02020603050405020304" pitchFamily="18" charset="0"/>
              </a:rPr>
              <a:t>ar</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i</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dirty="0">
                <a:effectLst/>
                <a:latin typeface="Arial" panose="020B0604020202020204" pitchFamily="34" charset="0"/>
                <a:ea typeface="Arial" panose="020B0604020202020204" pitchFamily="34" charset="0"/>
                <a:cs typeface="Times New Roman" panose="02020603050405020304" pitchFamily="18" charset="0"/>
              </a:rPr>
              <a:t>ip</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in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m</a:t>
            </a:r>
            <a:r>
              <a:rPr lang="en-US" sz="1800" i="1" dirty="0">
                <a:effectLst/>
                <a:latin typeface="Arial" panose="020B0604020202020204" pitchFamily="34" charset="0"/>
                <a:ea typeface="Arial" panose="020B0604020202020204" pitchFamily="34" charset="0"/>
                <a:cs typeface="Times New Roman" panose="02020603050405020304" pitchFamily="18" charset="0"/>
              </a:rPr>
              <a:t>eri</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dirty="0">
                <a:effectLst/>
                <a:latin typeface="Arial" panose="020B0604020202020204" pitchFamily="34" charset="0"/>
                <a:ea typeface="Arial" panose="020B0604020202020204" pitchFamily="34" charset="0"/>
                <a:cs typeface="Times New Roman" panose="02020603050405020304" pitchFamily="18" charset="0"/>
              </a:rPr>
              <a:t>an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de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m</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dirty="0">
                <a:effectLst/>
                <a:latin typeface="Arial" panose="020B0604020202020204" pitchFamily="34" charset="0"/>
                <a:ea typeface="Arial" panose="020B0604020202020204" pitchFamily="34" charset="0"/>
                <a:cs typeface="Times New Roman" panose="02020603050405020304" pitchFamily="18" charset="0"/>
              </a:rPr>
              <a:t>r</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cy</a:t>
            </a:r>
            <a:r>
              <a:rPr lang="en-US" sz="1800" i="1" dirty="0">
                <a:effectLst/>
                <a:latin typeface="Arial" panose="020B0604020202020204" pitchFamily="34" charset="0"/>
                <a:ea typeface="Arial" panose="020B060402020202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36A7A3-4F78-4EC8-B474-A085964EA26F}" type="slidenum">
              <a:rPr lang="en-US" smtClean="0"/>
              <a:t>14</a:t>
            </a:fld>
            <a:endParaRPr lang="en-US"/>
          </a:p>
        </p:txBody>
      </p:sp>
    </p:spTree>
    <p:extLst>
      <p:ext uri="{BB962C8B-B14F-4D97-AF65-F5344CB8AC3E}">
        <p14:creationId xmlns:p14="http://schemas.microsoft.com/office/powerpoint/2010/main" val="109359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i="1" dirty="0">
                <a:latin typeface="Arial" panose="020B0604020202020204" pitchFamily="34" charset="0"/>
                <a:cs typeface="Arial" panose="020B0604020202020204" pitchFamily="34" charset="0"/>
              </a:rPr>
              <a:t>Vote— Even if you’re not old enough to vote, you can find out who your representatives are.</a:t>
            </a:r>
          </a:p>
          <a:p>
            <a:pPr marL="228600" indent="-228600">
              <a:buFont typeface="+mj-lt"/>
              <a:buAutoNum type="arabicPeriod"/>
            </a:pPr>
            <a:endParaRPr lang="en-US" i="1" dirty="0">
              <a:latin typeface="Arial" panose="020B0604020202020204" pitchFamily="34" charset="0"/>
              <a:cs typeface="Arial" panose="020B0604020202020204" pitchFamily="34" charset="0"/>
            </a:endParaRPr>
          </a:p>
          <a:p>
            <a:pPr marL="228600" indent="-228600">
              <a:buFont typeface="+mj-lt"/>
              <a:buAutoNum type="arabicPeriod"/>
            </a:pPr>
            <a:r>
              <a:rPr lang="en-US" i="1" dirty="0">
                <a:latin typeface="Arial" panose="020B0604020202020204" pitchFamily="34" charset="0"/>
                <a:cs typeface="Arial" panose="020B0604020202020204" pitchFamily="34" charset="0"/>
              </a:rPr>
              <a:t>Stay Informed— Educate yourself about the issues.</a:t>
            </a:r>
          </a:p>
          <a:p>
            <a:pPr marL="228600" indent="-228600">
              <a:buFont typeface="+mj-lt"/>
              <a:buAutoNum type="arabicPeriod"/>
            </a:pPr>
            <a:endParaRPr lang="en-US" i="1" dirty="0">
              <a:latin typeface="Arial" panose="020B0604020202020204" pitchFamily="34" charset="0"/>
              <a:cs typeface="Arial" panose="020B0604020202020204" pitchFamily="34" charset="0"/>
            </a:endParaRPr>
          </a:p>
          <a:p>
            <a:pPr marL="228600" indent="-228600">
              <a:buFont typeface="+mj-lt"/>
              <a:buAutoNum type="arabicPeriod"/>
            </a:pPr>
            <a:r>
              <a:rPr lang="en-US" i="1" dirty="0">
                <a:latin typeface="Arial" panose="020B0604020202020204" pitchFamily="34" charset="0"/>
                <a:cs typeface="Arial" panose="020B0604020202020204" pitchFamily="34" charset="0"/>
              </a:rPr>
              <a:t>Discuss Politics and Current Events— Come up with solutions, not just problems.</a:t>
            </a:r>
          </a:p>
          <a:p>
            <a:pPr marL="228600" indent="-228600">
              <a:buFont typeface="+mj-lt"/>
              <a:buAutoNum type="arabicPeriod"/>
            </a:pPr>
            <a:endParaRPr lang="en-US" i="1" dirty="0">
              <a:latin typeface="Arial" panose="020B0604020202020204" pitchFamily="34" charset="0"/>
              <a:cs typeface="Arial" panose="020B0604020202020204" pitchFamily="34" charset="0"/>
            </a:endParaRPr>
          </a:p>
          <a:p>
            <a:pPr marL="228600" indent="-228600">
              <a:buFont typeface="+mj-lt"/>
              <a:buAutoNum type="arabicPeriod"/>
            </a:pPr>
            <a:r>
              <a:rPr lang="en-US" i="1" dirty="0">
                <a:latin typeface="Arial" panose="020B0604020202020204" pitchFamily="34" charset="0"/>
                <a:cs typeface="Arial" panose="020B0604020202020204" pitchFamily="34" charset="0"/>
              </a:rPr>
              <a:t>Don’t Go It Alone — Join with others who share your point of view.</a:t>
            </a:r>
          </a:p>
          <a:p>
            <a:pPr marL="228600" indent="-228600">
              <a:buFont typeface="+mj-lt"/>
              <a:buAutoNum type="arabicPeriod"/>
            </a:pPr>
            <a:endParaRPr lang="en-US" i="1" dirty="0">
              <a:latin typeface="Arial" panose="020B0604020202020204" pitchFamily="34" charset="0"/>
              <a:cs typeface="Arial" panose="020B0604020202020204" pitchFamily="34" charset="0"/>
            </a:endParaRPr>
          </a:p>
          <a:p>
            <a:pPr marL="228600" indent="-228600">
              <a:buFont typeface="+mj-lt"/>
              <a:buAutoNum type="arabicPeriod"/>
            </a:pPr>
            <a:r>
              <a:rPr lang="en-US" i="1" dirty="0">
                <a:latin typeface="Arial" panose="020B0604020202020204" pitchFamily="34" charset="0"/>
                <a:cs typeface="Arial" panose="020B0604020202020204" pitchFamily="34" charset="0"/>
              </a:rPr>
              <a:t>Be Heard— Stay in touch with your elected officials. (Write, email, or call your representatives. Meet them at a public event, or at their office.)</a:t>
            </a:r>
          </a:p>
        </p:txBody>
      </p:sp>
      <p:sp>
        <p:nvSpPr>
          <p:cNvPr id="4" name="Slide Number Placeholder 3"/>
          <p:cNvSpPr>
            <a:spLocks noGrp="1"/>
          </p:cNvSpPr>
          <p:nvPr>
            <p:ph type="sldNum" sz="quarter" idx="5"/>
          </p:nvPr>
        </p:nvSpPr>
        <p:spPr/>
        <p:txBody>
          <a:bodyPr/>
          <a:lstStyle/>
          <a:p>
            <a:fld id="{FC36A7A3-4F78-4EC8-B474-A085964EA26F}" type="slidenum">
              <a:rPr lang="en-US" smtClean="0"/>
              <a:t>15</a:t>
            </a:fld>
            <a:endParaRPr lang="en-US"/>
          </a:p>
        </p:txBody>
      </p:sp>
    </p:spTree>
    <p:extLst>
      <p:ext uri="{BB962C8B-B14F-4D97-AF65-F5344CB8AC3E}">
        <p14:creationId xmlns:p14="http://schemas.microsoft.com/office/powerpoint/2010/main" val="1162993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spc="-5" dirty="0">
                <a:effectLst/>
                <a:latin typeface="Arial" panose="020B0604020202020204" pitchFamily="34" charset="0"/>
                <a:ea typeface="Arial" panose="020B0604020202020204" pitchFamily="34" charset="0"/>
                <a:cs typeface="Times New Roman" panose="02020603050405020304" pitchFamily="18" charset="0"/>
              </a:rPr>
              <a:t>H</a:t>
            </a:r>
            <a:r>
              <a:rPr lang="en-US" sz="1800" i="1" dirty="0">
                <a:effectLst/>
                <a:latin typeface="Arial" panose="020B0604020202020204" pitchFamily="34" charset="0"/>
                <a:ea typeface="Arial" panose="020B0604020202020204" pitchFamily="34" charset="0"/>
                <a:cs typeface="Times New Roman" panose="02020603050405020304" pitchFamily="18" charset="0"/>
              </a:rPr>
              <a:t>ow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dirty="0">
                <a:effectLst/>
                <a:latin typeface="Arial" panose="020B0604020202020204" pitchFamily="34" charset="0"/>
                <a:ea typeface="Arial" panose="020B0604020202020204" pitchFamily="34" charset="0"/>
                <a:cs typeface="Times New Roman" panose="02020603050405020304" pitchFamily="18" charset="0"/>
              </a:rPr>
              <a:t>an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w</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le</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dirty="0">
                <a:effectLst/>
                <a:latin typeface="Arial" panose="020B0604020202020204" pitchFamily="34" charset="0"/>
                <a:ea typeface="Arial" panose="020B0604020202020204" pitchFamily="34" charset="0"/>
                <a:cs typeface="Times New Roman" panose="02020603050405020304" pitchFamily="18" charset="0"/>
              </a:rPr>
              <a:t>rn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m</a:t>
            </a:r>
            <a:r>
              <a:rPr lang="en-US" sz="1800" i="1" dirty="0">
                <a:effectLst/>
                <a:latin typeface="Arial" panose="020B0604020202020204" pitchFamily="34" charset="0"/>
                <a:ea typeface="Arial" panose="020B0604020202020204" pitchFamily="34" charset="0"/>
                <a:cs typeface="Times New Roman" panose="02020603050405020304" pitchFamily="18" charset="0"/>
              </a:rPr>
              <a:t>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36A7A3-4F78-4EC8-B474-A085964EA26F}" type="slidenum">
              <a:rPr lang="en-US" smtClean="0"/>
              <a:t>16</a:t>
            </a:fld>
            <a:endParaRPr lang="en-US"/>
          </a:p>
        </p:txBody>
      </p:sp>
    </p:spTree>
    <p:extLst>
      <p:ext uri="{BB962C8B-B14F-4D97-AF65-F5344CB8AC3E}">
        <p14:creationId xmlns:p14="http://schemas.microsoft.com/office/powerpoint/2010/main" val="3848256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Arial" panose="020B0604020202020204" pitchFamily="34" charset="0"/>
                <a:ea typeface="Arial" panose="020B0604020202020204" pitchFamily="34" charset="0"/>
                <a:cs typeface="Times New Roman" panose="02020603050405020304" pitchFamily="18" charset="0"/>
              </a:rPr>
              <a:t>One w</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dirty="0">
                <a:effectLst/>
                <a:latin typeface="Arial" panose="020B0604020202020204" pitchFamily="34" charset="0"/>
                <a:ea typeface="Arial" panose="020B0604020202020204" pitchFamily="34" charset="0"/>
                <a:cs typeface="Times New Roman" panose="02020603050405020304" pitchFamily="18" charset="0"/>
              </a:rPr>
              <a:t>y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get 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b</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tt</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i="1" dirty="0">
                <a:effectLst/>
                <a:latin typeface="Arial" panose="020B0604020202020204" pitchFamily="34" charset="0"/>
                <a:ea typeface="Arial" panose="020B0604020202020204" pitchFamily="34" charset="0"/>
                <a:cs typeface="Times New Roman" panose="02020603050405020304" pitchFamily="18" charset="0"/>
              </a:rPr>
              <a:t>r</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id</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i="1"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of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w</a:t>
            </a:r>
            <a:r>
              <a:rPr lang="en-US" sz="1800" i="1" dirty="0">
                <a:effectLst/>
                <a:latin typeface="Arial" panose="020B0604020202020204" pitchFamily="34" charset="0"/>
                <a:ea typeface="Arial" panose="020B0604020202020204" pitchFamily="34" charset="0"/>
                <a:cs typeface="Times New Roman" panose="02020603050405020304" pitchFamily="18" charset="0"/>
              </a:rPr>
              <a:t>h</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dirty="0">
                <a:effectLst/>
                <a:latin typeface="Arial" panose="020B0604020202020204" pitchFamily="34" charset="0"/>
                <a:ea typeface="Arial" panose="020B0604020202020204" pitchFamily="34" charset="0"/>
                <a:cs typeface="Times New Roman" panose="02020603050405020304" pitchFamily="18" charset="0"/>
              </a:rPr>
              <a:t>t</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r</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i="1" dirty="0">
                <a:effectLst/>
                <a:latin typeface="Arial" panose="020B0604020202020204" pitchFamily="34" charset="0"/>
                <a:ea typeface="Arial" panose="020B0604020202020204" pitchFamily="34" charset="0"/>
                <a:cs typeface="Times New Roman" panose="02020603050405020304" pitchFamily="18" charset="0"/>
              </a:rPr>
              <a:t>pre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i</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v</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do</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i="1" dirty="0">
                <a:effectLst/>
                <a:latin typeface="Arial" panose="020B0604020202020204" pitchFamily="34" charset="0"/>
                <a:ea typeface="Arial" panose="020B0604020202020204" pitchFamily="34" charset="0"/>
                <a:cs typeface="Times New Roman" panose="02020603050405020304" pitchFamily="18" charset="0"/>
              </a:rPr>
              <a:t>s </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i</a:t>
            </a:r>
            <a:r>
              <a:rPr lang="en-US" sz="1800" i="1" dirty="0">
                <a:effectLst/>
                <a:latin typeface="Arial" panose="020B0604020202020204" pitchFamily="34" charset="0"/>
                <a:ea typeface="Arial" panose="020B0604020202020204" pitchFamily="34" charset="0"/>
                <a:cs typeface="Times New Roman" panose="02020603050405020304" pitchFamily="18" charset="0"/>
              </a:rPr>
              <a:t>s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be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m</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one</a:t>
            </a:r>
            <a:r>
              <a:rPr lang="en-US" sz="1800" i="1"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y</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o</a:t>
            </a:r>
            <a:r>
              <a:rPr lang="en-US" sz="1800" i="1" dirty="0">
                <a:effectLst/>
                <a:latin typeface="Arial" panose="020B0604020202020204" pitchFamily="34" charset="0"/>
                <a:ea typeface="Arial" panose="020B0604020202020204" pitchFamily="34" charset="0"/>
                <a:cs typeface="Times New Roman" panose="02020603050405020304" pitchFamily="18" charset="0"/>
              </a:rPr>
              <a:t>ur</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l</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f</a:t>
            </a:r>
            <a:r>
              <a:rPr lang="en-US" sz="1800" i="1" dirty="0">
                <a:effectLst/>
                <a:latin typeface="Arial" panose="020B0604020202020204" pitchFamily="34" charset="0"/>
                <a:ea typeface="Arial" panose="020B0604020202020204" pitchFamily="34" charset="0"/>
                <a:cs typeface="Times New Roman" panose="02020603050405020304" pitchFamily="18" charset="0"/>
              </a:rPr>
              <a:t>! Get ele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ed</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and</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dirty="0">
                <a:effectLst/>
                <a:latin typeface="Arial" panose="020B0604020202020204" pitchFamily="34" charset="0"/>
                <a:ea typeface="Arial" panose="020B0604020202020204" pitchFamily="34" charset="0"/>
                <a:cs typeface="Times New Roman" panose="02020603050405020304" pitchFamily="18" charset="0"/>
              </a:rPr>
              <a:t>rt</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r</a:t>
            </a:r>
            <a:r>
              <a:rPr lang="en-US" sz="1800" i="1" dirty="0">
                <a:effectLst/>
                <a:latin typeface="Arial" panose="020B0604020202020204" pitchFamily="34" charset="0"/>
                <a:ea typeface="Arial" panose="020B0604020202020204" pitchFamily="34" charset="0"/>
                <a:cs typeface="Times New Roman" panose="02020603050405020304" pitchFamily="18" charset="0"/>
              </a:rPr>
              <a:t>epr</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dirty="0">
                <a:effectLst/>
                <a:latin typeface="Arial" panose="020B0604020202020204" pitchFamily="34" charset="0"/>
                <a:ea typeface="Arial" panose="020B0604020202020204" pitchFamily="34" charset="0"/>
                <a:cs typeface="Times New Roman" panose="02020603050405020304" pitchFamily="18" charset="0"/>
              </a:rPr>
              <a:t>en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i</a:t>
            </a:r>
            <a:r>
              <a:rPr lang="en-US" sz="1800" i="1" dirty="0">
                <a:effectLst/>
                <a:latin typeface="Arial" panose="020B0604020202020204" pitchFamily="34" charset="0"/>
                <a:ea typeface="Arial" panose="020B0604020202020204" pitchFamily="34" charset="0"/>
                <a:cs typeface="Times New Roman" panose="02020603050405020304" pitchFamily="18" charset="0"/>
              </a:rPr>
              <a:t>ng</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y</a:t>
            </a:r>
            <a:r>
              <a:rPr lang="en-US" sz="1800" i="1" dirty="0">
                <a:effectLst/>
                <a:latin typeface="Arial" panose="020B0604020202020204" pitchFamily="34" charset="0"/>
                <a:ea typeface="Arial" panose="020B0604020202020204" pitchFamily="34" charset="0"/>
                <a:cs typeface="Times New Roman" panose="02020603050405020304" pitchFamily="18" charset="0"/>
              </a:rPr>
              <a:t>our</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i</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u</a:t>
            </a:r>
            <a:r>
              <a:rPr lang="en-US" sz="1800" i="1" dirty="0">
                <a:effectLst/>
                <a:latin typeface="Arial" panose="020B0604020202020204" pitchFamily="34" charset="0"/>
                <a:ea typeface="Arial" panose="020B0604020202020204" pitchFamily="34" charset="0"/>
                <a:cs typeface="Times New Roman" panose="02020603050405020304" pitchFamily="18" charset="0"/>
              </a:rPr>
              <a:t>en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ts</a:t>
            </a:r>
            <a:r>
              <a:rPr lang="en-US" sz="1800" i="1" dirty="0">
                <a:effectLst/>
                <a:latin typeface="Arial" panose="020B0604020202020204" pitchFamily="34" charset="0"/>
                <a:ea typeface="Arial" panose="020B060402020202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36A7A3-4F78-4EC8-B474-A085964EA26F}" type="slidenum">
              <a:rPr lang="en-US" smtClean="0"/>
              <a:t>17</a:t>
            </a:fld>
            <a:endParaRPr lang="en-US"/>
          </a:p>
        </p:txBody>
      </p:sp>
    </p:spTree>
    <p:extLst>
      <p:ext uri="{BB962C8B-B14F-4D97-AF65-F5344CB8AC3E}">
        <p14:creationId xmlns:p14="http://schemas.microsoft.com/office/powerpoint/2010/main" val="1772438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panose="020B0604020202020204" pitchFamily="34" charset="0"/>
                <a:cs typeface="Arial" panose="020B0604020202020204" pitchFamily="34" charset="0"/>
              </a:rPr>
              <a:t>You, along with your fellow representatives, make the laws.</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You can become an elected official by playing the American Democracy Game!</a:t>
            </a:r>
          </a:p>
        </p:txBody>
      </p:sp>
      <p:sp>
        <p:nvSpPr>
          <p:cNvPr id="4" name="Slide Number Placeholder 3"/>
          <p:cNvSpPr>
            <a:spLocks noGrp="1"/>
          </p:cNvSpPr>
          <p:nvPr>
            <p:ph type="sldNum" sz="quarter" idx="5"/>
          </p:nvPr>
        </p:nvSpPr>
        <p:spPr/>
        <p:txBody>
          <a:bodyPr/>
          <a:lstStyle/>
          <a:p>
            <a:fld id="{FC36A7A3-4F78-4EC8-B474-A085964EA26F}" type="slidenum">
              <a:rPr lang="en-US" smtClean="0"/>
              <a:t>18</a:t>
            </a:fld>
            <a:endParaRPr lang="en-US"/>
          </a:p>
        </p:txBody>
      </p:sp>
    </p:spTree>
    <p:extLst>
      <p:ext uri="{BB962C8B-B14F-4D97-AF65-F5344CB8AC3E}">
        <p14:creationId xmlns:p14="http://schemas.microsoft.com/office/powerpoint/2010/main" val="29434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Arial" panose="020B0604020202020204" pitchFamily="34" charset="0"/>
                <a:ea typeface="Arial" panose="020B0604020202020204" pitchFamily="34" charset="0"/>
                <a:cs typeface="Times New Roman" panose="02020603050405020304" pitchFamily="18" charset="0"/>
              </a:rPr>
              <a:t>I</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ho</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p</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y</a:t>
            </a:r>
            <a:r>
              <a:rPr lang="en-US" sz="1800" i="1" dirty="0">
                <a:effectLst/>
                <a:latin typeface="Arial" panose="020B0604020202020204" pitchFamily="34" charset="0"/>
                <a:ea typeface="Arial" panose="020B0604020202020204" pitchFamily="34" charset="0"/>
                <a:cs typeface="Times New Roman" panose="02020603050405020304" pitchFamily="18" charset="0"/>
              </a:rPr>
              <a:t>ou</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enj</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o</a:t>
            </a:r>
            <a:r>
              <a:rPr lang="en-US" sz="1800" i="1" dirty="0">
                <a:effectLst/>
                <a:latin typeface="Arial" panose="020B0604020202020204" pitchFamily="34" charset="0"/>
                <a:ea typeface="Arial" panose="020B0604020202020204" pitchFamily="34" charset="0"/>
                <a:cs typeface="Times New Roman" panose="02020603050405020304" pitchFamily="18" charset="0"/>
              </a:rPr>
              <a:t>y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h</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ga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m</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and </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l</a:t>
            </a:r>
            <a:r>
              <a:rPr lang="en-US" sz="1800" i="1" dirty="0">
                <a:effectLst/>
                <a:latin typeface="Arial" panose="020B0604020202020204" pitchFamily="34" charset="0"/>
                <a:ea typeface="Arial" panose="020B0604020202020204" pitchFamily="34" charset="0"/>
                <a:cs typeface="Times New Roman" panose="02020603050405020304" pitchFamily="18" charset="0"/>
              </a:rPr>
              <a:t>earn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m</a:t>
            </a:r>
            <a:r>
              <a:rPr lang="en-US" sz="1800" i="1" dirty="0">
                <a:effectLst/>
                <a:latin typeface="Arial" panose="020B0604020202020204" pitchFamily="34" charset="0"/>
                <a:ea typeface="Arial" panose="020B0604020202020204" pitchFamily="34" charset="0"/>
                <a:cs typeface="Times New Roman" panose="02020603050405020304" pitchFamily="18" charset="0"/>
              </a:rPr>
              <a:t>ore</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abo</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u</a:t>
            </a:r>
            <a:r>
              <a:rPr lang="en-US" sz="1800" i="1" dirty="0">
                <a:effectLst/>
                <a:latin typeface="Arial" panose="020B0604020202020204" pitchFamily="34" charset="0"/>
                <a:ea typeface="Arial" panose="020B0604020202020204" pitchFamily="34" charset="0"/>
                <a:cs typeface="Times New Roman" panose="02020603050405020304" pitchFamily="18" charset="0"/>
              </a:rPr>
              <a:t>t</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o</a:t>
            </a:r>
            <a:r>
              <a:rPr lang="en-US" sz="1800" i="1" dirty="0">
                <a:effectLst/>
                <a:latin typeface="Arial" panose="020B0604020202020204" pitchFamily="34" charset="0"/>
                <a:ea typeface="Arial" panose="020B0604020202020204" pitchFamily="34" charset="0"/>
                <a:cs typeface="Times New Roman" panose="02020603050405020304" pitchFamily="18" charset="0"/>
              </a:rPr>
              <a:t>ur</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s</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y</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em </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o</a:t>
            </a:r>
            <a:r>
              <a:rPr lang="en-US" sz="1800" i="1" dirty="0">
                <a:effectLst/>
                <a:latin typeface="Arial" panose="020B0604020202020204" pitchFamily="34" charset="0"/>
                <a:ea typeface="Arial" panose="020B0604020202020204" pitchFamily="34" charset="0"/>
                <a:cs typeface="Times New Roman" panose="02020603050405020304" pitchFamily="18" charset="0"/>
              </a:rPr>
              <a:t>f</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m</a:t>
            </a:r>
            <a:r>
              <a:rPr lang="en-US" sz="1800" i="1" dirty="0">
                <a:effectLst/>
                <a:latin typeface="Arial" panose="020B0604020202020204" pitchFamily="34" charset="0"/>
                <a:ea typeface="Arial" panose="020B0604020202020204" pitchFamily="34" charset="0"/>
                <a:cs typeface="Times New Roman" panose="02020603050405020304" pitchFamily="18" charset="0"/>
              </a:rPr>
              <a:t>eri</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dirty="0">
                <a:effectLst/>
                <a:latin typeface="Arial" panose="020B0604020202020204" pitchFamily="34" charset="0"/>
                <a:ea typeface="Arial" panose="020B0604020202020204" pitchFamily="34" charset="0"/>
                <a:cs typeface="Times New Roman" panose="02020603050405020304" pitchFamily="18" charset="0"/>
              </a:rPr>
              <a:t>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20" dirty="0">
                <a:effectLst/>
                <a:latin typeface="Arial" panose="020B0604020202020204" pitchFamily="34" charset="0"/>
                <a:ea typeface="Arial" panose="020B0604020202020204" pitchFamily="34" charset="0"/>
                <a:cs typeface="Times New Roman" panose="02020603050405020304" pitchFamily="18" charset="0"/>
              </a:rPr>
              <a:t>D</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m</a:t>
            </a:r>
            <a:r>
              <a:rPr lang="en-US" sz="1800" i="1"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dirty="0">
                <a:effectLst/>
                <a:latin typeface="Arial" panose="020B0604020202020204" pitchFamily="34" charset="0"/>
                <a:ea typeface="Arial" panose="020B0604020202020204" pitchFamily="34" charset="0"/>
                <a:cs typeface="Times New Roman" panose="02020603050405020304" pitchFamily="18" charset="0"/>
              </a:rPr>
              <a:t>r</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y</a:t>
            </a:r>
            <a:r>
              <a:rPr lang="en-US" sz="1800" i="1" dirty="0">
                <a:effectLst/>
                <a:latin typeface="Arial" panose="020B0604020202020204" pitchFamily="34" charset="0"/>
                <a:ea typeface="Arial" panose="020B060402020202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36A7A3-4F78-4EC8-B474-A085964EA26F}" type="slidenum">
              <a:rPr lang="en-US" smtClean="0"/>
              <a:t>19</a:t>
            </a:fld>
            <a:endParaRPr lang="en-US"/>
          </a:p>
        </p:txBody>
      </p:sp>
    </p:spTree>
    <p:extLst>
      <p:ext uri="{BB962C8B-B14F-4D97-AF65-F5344CB8AC3E}">
        <p14:creationId xmlns:p14="http://schemas.microsoft.com/office/powerpoint/2010/main" val="263219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spc="15" dirty="0">
                <a:effectLst/>
                <a:latin typeface="Arial" panose="020B0604020202020204" pitchFamily="34" charset="0"/>
                <a:ea typeface="Arial" panose="020B0604020202020204" pitchFamily="34" charset="0"/>
                <a:cs typeface="Times New Roman" panose="02020603050405020304" pitchFamily="18" charset="0"/>
              </a:rPr>
              <a:t>Start a discussion with the students: W</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ha</a:t>
            </a:r>
            <a:r>
              <a:rPr lang="en-US" sz="1800" i="1" dirty="0">
                <a:effectLst/>
                <a:latin typeface="Arial" panose="020B0604020202020204" pitchFamily="34" charset="0"/>
                <a:ea typeface="Arial" panose="020B0604020202020204" pitchFamily="34" charset="0"/>
                <a:cs typeface="Times New Roman" panose="02020603050405020304" pitchFamily="18" charset="0"/>
              </a:rPr>
              <a:t>t</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dirty="0">
                <a:effectLst/>
                <a:latin typeface="Arial" panose="020B0604020202020204" pitchFamily="34" charset="0"/>
                <a:ea typeface="Arial" panose="020B0604020202020204" pitchFamily="34" charset="0"/>
                <a:cs typeface="Times New Roman" panose="02020603050405020304" pitchFamily="18" charset="0"/>
              </a:rPr>
              <a:t>re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m</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w</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y</a:t>
            </a:r>
            <a:r>
              <a:rPr lang="en-US" sz="1800" i="1" dirty="0">
                <a:effectLst/>
                <a:latin typeface="Arial" panose="020B0604020202020204" pitchFamily="34" charset="0"/>
                <a:ea typeface="Arial" panose="020B0604020202020204" pitchFamily="34" charset="0"/>
                <a:cs typeface="Times New Roman" panose="02020603050405020304" pitchFamily="18" charset="0"/>
              </a:rPr>
              <a:t>s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hat g</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v</a:t>
            </a:r>
            <a:r>
              <a:rPr lang="en-US" sz="1800" i="1" dirty="0">
                <a:effectLst/>
                <a:latin typeface="Arial" panose="020B0604020202020204" pitchFamily="34" charset="0"/>
                <a:ea typeface="Arial" panose="020B0604020202020204" pitchFamily="34" charset="0"/>
                <a:cs typeface="Times New Roman" panose="02020603050405020304" pitchFamily="18" charset="0"/>
              </a:rPr>
              <a:t>ern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m</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n</a:t>
            </a:r>
            <a:r>
              <a:rPr lang="en-US" sz="1800" i="1" dirty="0">
                <a:effectLst/>
                <a:latin typeface="Arial" panose="020B0604020202020204" pitchFamily="34" charset="0"/>
                <a:ea typeface="Arial" panose="020B0604020202020204" pitchFamily="34" charset="0"/>
                <a:cs typeface="Times New Roman" panose="02020603050405020304" pitchFamily="18" charset="0"/>
              </a:rPr>
              <a:t>t 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f</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f</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s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y</a:t>
            </a:r>
            <a:r>
              <a:rPr lang="en-US" sz="1800" i="1" dirty="0">
                <a:effectLst/>
                <a:latin typeface="Arial" panose="020B0604020202020204" pitchFamily="34" charset="0"/>
                <a:ea typeface="Arial" panose="020B0604020202020204" pitchFamily="34" charset="0"/>
                <a:cs typeface="Times New Roman" panose="02020603050405020304" pitchFamily="18" charset="0"/>
              </a:rPr>
              <a:t>our</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dai</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l</a:t>
            </a:r>
            <a:r>
              <a:rPr lang="en-US" sz="1800" i="1" dirty="0">
                <a:effectLst/>
                <a:latin typeface="Arial" panose="020B0604020202020204" pitchFamily="34" charset="0"/>
                <a:ea typeface="Arial" panose="020B0604020202020204" pitchFamily="34" charset="0"/>
                <a:cs typeface="Times New Roman" panose="02020603050405020304" pitchFamily="18" charset="0"/>
              </a:rPr>
              <a:t>y l</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i</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f</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36A7A3-4F78-4EC8-B474-A085964EA26F}" type="slidenum">
              <a:rPr lang="en-US" smtClean="0"/>
              <a:t>2</a:t>
            </a:fld>
            <a:endParaRPr lang="en-US"/>
          </a:p>
        </p:txBody>
      </p:sp>
    </p:spTree>
    <p:extLst>
      <p:ext uri="{BB962C8B-B14F-4D97-AF65-F5344CB8AC3E}">
        <p14:creationId xmlns:p14="http://schemas.microsoft.com/office/powerpoint/2010/main" val="74672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spc="15" dirty="0">
                <a:effectLst/>
                <a:latin typeface="Arial" panose="020B0604020202020204" pitchFamily="34" charset="0"/>
                <a:ea typeface="Arial" panose="020B0604020202020204" pitchFamily="34" charset="0"/>
              </a:rPr>
              <a:t>This list is designed to validate and supplement the ideas that the students suggest.</a:t>
            </a:r>
            <a:endParaRPr lang="en-US" dirty="0"/>
          </a:p>
        </p:txBody>
      </p:sp>
      <p:sp>
        <p:nvSpPr>
          <p:cNvPr id="4" name="Slide Number Placeholder 3"/>
          <p:cNvSpPr>
            <a:spLocks noGrp="1"/>
          </p:cNvSpPr>
          <p:nvPr>
            <p:ph type="sldNum" sz="quarter" idx="5"/>
          </p:nvPr>
        </p:nvSpPr>
        <p:spPr/>
        <p:txBody>
          <a:bodyPr/>
          <a:lstStyle/>
          <a:p>
            <a:fld id="{FC36A7A3-4F78-4EC8-B474-A085964EA26F}" type="slidenum">
              <a:rPr lang="en-US" smtClean="0"/>
              <a:t>3</a:t>
            </a:fld>
            <a:endParaRPr lang="en-US"/>
          </a:p>
        </p:txBody>
      </p:sp>
    </p:spTree>
    <p:extLst>
      <p:ext uri="{BB962C8B-B14F-4D97-AF65-F5344CB8AC3E}">
        <p14:creationId xmlns:p14="http://schemas.microsoft.com/office/powerpoint/2010/main" val="193803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spc="15" dirty="0">
                <a:effectLst/>
                <a:latin typeface="Arial" panose="020B0604020202020204" pitchFamily="34" charset="0"/>
                <a:ea typeface="Arial" panose="020B0604020202020204" pitchFamily="34" charset="0"/>
              </a:rPr>
              <a:t>Start a discussion with the students: W</a:t>
            </a:r>
            <a:r>
              <a:rPr lang="en-US" sz="1800" i="1" spc="-15" dirty="0">
                <a:effectLst/>
                <a:latin typeface="Arial" panose="020B0604020202020204" pitchFamily="34" charset="0"/>
                <a:ea typeface="Arial" panose="020B0604020202020204" pitchFamily="34" charset="0"/>
              </a:rPr>
              <a:t>ha</a:t>
            </a:r>
            <a:r>
              <a:rPr lang="en-US" sz="1800" i="1" dirty="0">
                <a:effectLst/>
                <a:latin typeface="Arial" panose="020B0604020202020204" pitchFamily="34" charset="0"/>
                <a:ea typeface="Arial" panose="020B0604020202020204" pitchFamily="34" charset="0"/>
              </a:rPr>
              <a:t>t </a:t>
            </a:r>
            <a:r>
              <a:rPr lang="en-US" sz="1800" i="1" spc="5" dirty="0">
                <a:effectLst/>
                <a:latin typeface="Arial" panose="020B0604020202020204" pitchFamily="34" charset="0"/>
                <a:ea typeface="Arial" panose="020B0604020202020204" pitchFamily="34" charset="0"/>
              </a:rPr>
              <a:t>k</a:t>
            </a:r>
            <a:r>
              <a:rPr lang="en-US" sz="1800" i="1" dirty="0">
                <a:effectLst/>
                <a:latin typeface="Arial" panose="020B0604020202020204" pitchFamily="34" charset="0"/>
                <a:ea typeface="Arial" panose="020B0604020202020204" pitchFamily="34" charset="0"/>
              </a:rPr>
              <a:t>ind</a:t>
            </a:r>
            <a:r>
              <a:rPr lang="en-US" sz="1800" i="1" spc="-5" dirty="0">
                <a:effectLst/>
                <a:latin typeface="Arial" panose="020B0604020202020204" pitchFamily="34" charset="0"/>
                <a:ea typeface="Arial" panose="020B0604020202020204" pitchFamily="34" charset="0"/>
              </a:rPr>
              <a:t> </a:t>
            </a:r>
            <a:r>
              <a:rPr lang="en-US" sz="1800" i="1" spc="-15" dirty="0">
                <a:effectLst/>
                <a:latin typeface="Arial" panose="020B0604020202020204" pitchFamily="34" charset="0"/>
                <a:ea typeface="Arial" panose="020B0604020202020204" pitchFamily="34" charset="0"/>
              </a:rPr>
              <a:t>o</a:t>
            </a:r>
            <a:r>
              <a:rPr lang="en-US" sz="1800" i="1" dirty="0">
                <a:effectLst/>
                <a:latin typeface="Arial" panose="020B0604020202020204" pitchFamily="34" charset="0"/>
                <a:ea typeface="Arial" panose="020B0604020202020204" pitchFamily="34" charset="0"/>
              </a:rPr>
              <a:t>f</a:t>
            </a:r>
            <a:r>
              <a:rPr lang="en-US" sz="1800" i="1" spc="10"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g</a:t>
            </a:r>
            <a:r>
              <a:rPr lang="en-US" sz="1800" i="1" spc="-15" dirty="0">
                <a:effectLst/>
                <a:latin typeface="Arial" panose="020B0604020202020204" pitchFamily="34" charset="0"/>
                <a:ea typeface="Arial" panose="020B0604020202020204" pitchFamily="34" charset="0"/>
              </a:rPr>
              <a:t>o</a:t>
            </a:r>
            <a:r>
              <a:rPr lang="en-US" sz="1800" i="1" spc="5" dirty="0">
                <a:effectLst/>
                <a:latin typeface="Arial" panose="020B0604020202020204" pitchFamily="34" charset="0"/>
                <a:ea typeface="Arial" panose="020B0604020202020204" pitchFamily="34" charset="0"/>
              </a:rPr>
              <a:t>v</a:t>
            </a:r>
            <a:r>
              <a:rPr lang="en-US" sz="1800" i="1" dirty="0">
                <a:effectLst/>
                <a:latin typeface="Arial" panose="020B0604020202020204" pitchFamily="34" charset="0"/>
                <a:ea typeface="Arial" panose="020B0604020202020204" pitchFamily="34" charset="0"/>
              </a:rPr>
              <a:t>e</a:t>
            </a:r>
            <a:r>
              <a:rPr lang="en-US" sz="1800" i="1" spc="-15" dirty="0">
                <a:effectLst/>
                <a:latin typeface="Arial" panose="020B0604020202020204" pitchFamily="34" charset="0"/>
                <a:ea typeface="Arial" panose="020B0604020202020204" pitchFamily="34" charset="0"/>
              </a:rPr>
              <a:t>r</a:t>
            </a:r>
            <a:r>
              <a:rPr lang="en-US" sz="1800" i="1" dirty="0">
                <a:effectLst/>
                <a:latin typeface="Arial" panose="020B0604020202020204" pitchFamily="34" charset="0"/>
                <a:ea typeface="Arial" panose="020B0604020202020204" pitchFamily="34" charset="0"/>
              </a:rPr>
              <a:t>n</a:t>
            </a:r>
            <a:r>
              <a:rPr lang="en-US" sz="1800" i="1" spc="-5" dirty="0">
                <a:effectLst/>
                <a:latin typeface="Arial" panose="020B0604020202020204" pitchFamily="34" charset="0"/>
                <a:ea typeface="Arial" panose="020B0604020202020204" pitchFamily="34" charset="0"/>
              </a:rPr>
              <a:t>m</a:t>
            </a:r>
            <a:r>
              <a:rPr lang="en-US" sz="1800" i="1" dirty="0">
                <a:effectLst/>
                <a:latin typeface="Arial" panose="020B0604020202020204" pitchFamily="34" charset="0"/>
                <a:ea typeface="Arial" panose="020B0604020202020204" pitchFamily="34" charset="0"/>
              </a:rPr>
              <a:t>ent</a:t>
            </a:r>
            <a:r>
              <a:rPr lang="en-US" sz="1800" i="1" spc="25" dirty="0">
                <a:effectLst/>
                <a:latin typeface="Arial" panose="020B0604020202020204" pitchFamily="34" charset="0"/>
                <a:ea typeface="Arial" panose="020B0604020202020204" pitchFamily="34" charset="0"/>
              </a:rPr>
              <a:t> </a:t>
            </a:r>
            <a:r>
              <a:rPr lang="en-US" sz="1800" i="1" spc="-15" dirty="0">
                <a:effectLst/>
                <a:latin typeface="Arial" panose="020B0604020202020204" pitchFamily="34" charset="0"/>
                <a:ea typeface="Arial" panose="020B0604020202020204" pitchFamily="34" charset="0"/>
              </a:rPr>
              <a:t>d</a:t>
            </a:r>
            <a:r>
              <a:rPr lang="en-US" sz="1800" i="1" dirty="0">
                <a:effectLst/>
                <a:latin typeface="Arial" panose="020B0604020202020204" pitchFamily="34" charset="0"/>
                <a:ea typeface="Arial" panose="020B0604020202020204" pitchFamily="34" charset="0"/>
              </a:rPr>
              <a:t>o</a:t>
            </a:r>
            <a:r>
              <a:rPr lang="en-US" sz="1800" i="1" spc="5" dirty="0">
                <a:effectLst/>
                <a:latin typeface="Arial" panose="020B0604020202020204" pitchFamily="34" charset="0"/>
                <a:ea typeface="Arial" panose="020B0604020202020204" pitchFamily="34" charset="0"/>
              </a:rPr>
              <a:t> </a:t>
            </a:r>
            <a:r>
              <a:rPr lang="en-US" sz="1800" i="1" spc="-5" dirty="0">
                <a:effectLst/>
                <a:latin typeface="Arial" panose="020B0604020202020204" pitchFamily="34" charset="0"/>
                <a:ea typeface="Arial" panose="020B0604020202020204" pitchFamily="34" charset="0"/>
              </a:rPr>
              <a:t>w</a:t>
            </a:r>
            <a:r>
              <a:rPr lang="en-US" sz="1800" i="1" dirty="0">
                <a:effectLst/>
                <a:latin typeface="Arial" panose="020B0604020202020204" pitchFamily="34" charset="0"/>
                <a:ea typeface="Arial" panose="020B0604020202020204" pitchFamily="34" charset="0"/>
              </a:rPr>
              <a:t>e</a:t>
            </a:r>
            <a:r>
              <a:rPr lang="en-US" sz="1800" i="1" spc="-5"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ha</a:t>
            </a:r>
            <a:r>
              <a:rPr lang="en-US" sz="1800" i="1" spc="-5" dirty="0">
                <a:effectLst/>
                <a:latin typeface="Arial" panose="020B0604020202020204" pitchFamily="34" charset="0"/>
                <a:ea typeface="Arial" panose="020B0604020202020204" pitchFamily="34" charset="0"/>
              </a:rPr>
              <a:t>v</a:t>
            </a:r>
            <a:r>
              <a:rPr lang="en-US" sz="1800" i="1" dirty="0">
                <a:effectLst/>
                <a:latin typeface="Arial" panose="020B0604020202020204" pitchFamily="34" charset="0"/>
                <a:ea typeface="Arial" panose="020B0604020202020204" pitchFamily="34" charset="0"/>
              </a:rPr>
              <a:t>e?</a:t>
            </a:r>
            <a:endParaRPr lang="en-US" dirty="0"/>
          </a:p>
        </p:txBody>
      </p:sp>
      <p:sp>
        <p:nvSpPr>
          <p:cNvPr id="4" name="Slide Number Placeholder 3"/>
          <p:cNvSpPr>
            <a:spLocks noGrp="1"/>
          </p:cNvSpPr>
          <p:nvPr>
            <p:ph type="sldNum" sz="quarter" idx="5"/>
          </p:nvPr>
        </p:nvSpPr>
        <p:spPr/>
        <p:txBody>
          <a:bodyPr/>
          <a:lstStyle/>
          <a:p>
            <a:fld id="{FC36A7A3-4F78-4EC8-B474-A085964EA26F}" type="slidenum">
              <a:rPr lang="en-US" smtClean="0"/>
              <a:t>4</a:t>
            </a:fld>
            <a:endParaRPr lang="en-US"/>
          </a:p>
        </p:txBody>
      </p:sp>
    </p:spTree>
    <p:extLst>
      <p:ext uri="{BB962C8B-B14F-4D97-AF65-F5344CB8AC3E}">
        <p14:creationId xmlns:p14="http://schemas.microsoft.com/office/powerpoint/2010/main" val="269824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Arial" panose="020B0604020202020204" pitchFamily="34" charset="0"/>
                <a:ea typeface="Arial" panose="020B0604020202020204" pitchFamily="34" charset="0"/>
                <a:cs typeface="Times New Roman" panose="02020603050405020304" pitchFamily="18" charset="0"/>
              </a:rPr>
              <a:t>Our</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f</a:t>
            </a:r>
            <a:r>
              <a:rPr lang="en-US" sz="1800" i="1" dirty="0">
                <a:effectLst/>
                <a:latin typeface="Arial" panose="020B0604020202020204" pitchFamily="34" charset="0"/>
                <a:ea typeface="Arial" panose="020B0604020202020204" pitchFamily="34" charset="0"/>
                <a:cs typeface="Times New Roman" panose="02020603050405020304" pitchFamily="18" charset="0"/>
              </a:rPr>
              <a:t>orm </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o</a:t>
            </a:r>
            <a:r>
              <a:rPr lang="en-US" sz="1800" i="1" dirty="0">
                <a:effectLst/>
                <a:latin typeface="Arial" panose="020B0604020202020204" pitchFamily="34" charset="0"/>
                <a:ea typeface="Arial" panose="020B0604020202020204" pitchFamily="34" charset="0"/>
                <a:cs typeface="Times New Roman" panose="02020603050405020304" pitchFamily="18" charset="0"/>
              </a:rPr>
              <a:t>f go</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v</a:t>
            </a:r>
            <a:r>
              <a:rPr lang="en-US" sz="1800" i="1" dirty="0">
                <a:effectLst/>
                <a:latin typeface="Arial" panose="020B0604020202020204" pitchFamily="34" charset="0"/>
                <a:ea typeface="Arial" panose="020B0604020202020204" pitchFamily="34" charset="0"/>
                <a:cs typeface="Times New Roman" panose="02020603050405020304" pitchFamily="18" charset="0"/>
              </a:rPr>
              <a:t>er</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m</a:t>
            </a:r>
            <a:r>
              <a:rPr lang="en-US" sz="1800" i="1" dirty="0">
                <a:effectLst/>
                <a:latin typeface="Arial" panose="020B0604020202020204" pitchFamily="34" charset="0"/>
                <a:ea typeface="Arial" panose="020B0604020202020204" pitchFamily="34" charset="0"/>
                <a:cs typeface="Times New Roman" panose="02020603050405020304" pitchFamily="18" charset="0"/>
              </a:rPr>
              <a:t>ent</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i</a:t>
            </a:r>
            <a:r>
              <a:rPr lang="en-US" sz="1800" i="1" dirty="0">
                <a:effectLst/>
                <a:latin typeface="Arial" panose="020B0604020202020204" pitchFamily="34" charset="0"/>
                <a:ea typeface="Arial" panose="020B0604020202020204" pitchFamily="34" charset="0"/>
                <a:cs typeface="Times New Roman" panose="02020603050405020304" pitchFamily="18" charset="0"/>
              </a:rPr>
              <a:t>s a</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b="1" i="1" spc="-5" dirty="0">
                <a:effectLst/>
                <a:latin typeface="Arial" panose="020B0604020202020204" pitchFamily="34" charset="0"/>
                <a:ea typeface="Arial" panose="020B0604020202020204" pitchFamily="34" charset="0"/>
                <a:cs typeface="Times New Roman" panose="02020603050405020304" pitchFamily="18" charset="0"/>
              </a:rPr>
              <a:t>R</a:t>
            </a:r>
            <a:r>
              <a:rPr lang="en-US" sz="1800" b="1" i="1" dirty="0">
                <a:effectLst/>
                <a:latin typeface="Arial" panose="020B0604020202020204" pitchFamily="34" charset="0"/>
                <a:ea typeface="Arial" panose="020B0604020202020204" pitchFamily="34" charset="0"/>
                <a:cs typeface="Times New Roman" panose="02020603050405020304" pitchFamily="18" charset="0"/>
              </a:rPr>
              <a:t>e</a:t>
            </a:r>
            <a:r>
              <a:rPr lang="en-US" sz="1800" b="1" i="1" spc="-5" dirty="0">
                <a:effectLst/>
                <a:latin typeface="Arial" panose="020B0604020202020204" pitchFamily="34" charset="0"/>
                <a:ea typeface="Arial" panose="020B0604020202020204" pitchFamily="34" charset="0"/>
                <a:cs typeface="Times New Roman" panose="02020603050405020304" pitchFamily="18" charset="0"/>
              </a:rPr>
              <a:t>pr</a:t>
            </a:r>
            <a:r>
              <a:rPr lang="en-US" sz="1800" b="1" i="1" dirty="0">
                <a:effectLst/>
                <a:latin typeface="Arial" panose="020B0604020202020204" pitchFamily="34" charset="0"/>
                <a:ea typeface="Arial" panose="020B0604020202020204" pitchFamily="34" charset="0"/>
                <a:cs typeface="Times New Roman" panose="02020603050405020304" pitchFamily="18" charset="0"/>
              </a:rPr>
              <a:t>es</a:t>
            </a:r>
            <a:r>
              <a:rPr lang="en-US" sz="1800" b="1"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b="1" i="1" spc="-5" dirty="0">
                <a:effectLst/>
                <a:latin typeface="Arial" panose="020B0604020202020204" pitchFamily="34" charset="0"/>
                <a:ea typeface="Arial" panose="020B0604020202020204" pitchFamily="34" charset="0"/>
                <a:cs typeface="Times New Roman" panose="02020603050405020304" pitchFamily="18" charset="0"/>
              </a:rPr>
              <a:t>n</a:t>
            </a:r>
            <a:r>
              <a:rPr lang="en-US" sz="1800" b="1" i="1" dirty="0">
                <a:effectLst/>
                <a:latin typeface="Arial" panose="020B0604020202020204" pitchFamily="34" charset="0"/>
                <a:ea typeface="Arial" panose="020B0604020202020204" pitchFamily="34" charset="0"/>
                <a:cs typeface="Times New Roman" panose="02020603050405020304" pitchFamily="18" charset="0"/>
              </a:rPr>
              <a:t>tat</a:t>
            </a:r>
            <a:r>
              <a:rPr lang="en-US" sz="1800" b="1" i="1" spc="5" dirty="0">
                <a:effectLst/>
                <a:latin typeface="Arial" panose="020B0604020202020204" pitchFamily="34" charset="0"/>
                <a:ea typeface="Arial" panose="020B0604020202020204" pitchFamily="34" charset="0"/>
                <a:cs typeface="Times New Roman" panose="02020603050405020304" pitchFamily="18" charset="0"/>
              </a:rPr>
              <a:t>i</a:t>
            </a:r>
            <a:r>
              <a:rPr lang="en-US" sz="1800" b="1" i="1" dirty="0">
                <a:effectLst/>
                <a:latin typeface="Arial" panose="020B0604020202020204" pitchFamily="34" charset="0"/>
                <a:ea typeface="Arial" panose="020B0604020202020204" pitchFamily="34" charset="0"/>
                <a:cs typeface="Times New Roman" panose="02020603050405020304" pitchFamily="18" charset="0"/>
              </a:rPr>
              <a:t>ve</a:t>
            </a:r>
            <a:r>
              <a:rPr lang="en-US" sz="1800" b="1" i="1" spc="-5" dirty="0">
                <a:effectLst/>
                <a:latin typeface="Arial" panose="020B0604020202020204" pitchFamily="34" charset="0"/>
                <a:ea typeface="Arial" panose="020B0604020202020204" pitchFamily="34" charset="0"/>
                <a:cs typeface="Times New Roman" panose="02020603050405020304" pitchFamily="18" charset="0"/>
              </a:rPr>
              <a:t> D</a:t>
            </a:r>
            <a:r>
              <a:rPr lang="en-US" sz="1800" b="1" i="1" dirty="0">
                <a:effectLst/>
                <a:latin typeface="Arial" panose="020B0604020202020204" pitchFamily="34" charset="0"/>
                <a:ea typeface="Arial" panose="020B0604020202020204" pitchFamily="34" charset="0"/>
                <a:cs typeface="Times New Roman" panose="02020603050405020304" pitchFamily="18" charset="0"/>
              </a:rPr>
              <a:t>em</a:t>
            </a:r>
            <a:r>
              <a:rPr lang="en-US" sz="1800" b="1" i="1" spc="-5" dirty="0">
                <a:effectLst/>
                <a:latin typeface="Arial" panose="020B0604020202020204" pitchFamily="34" charset="0"/>
                <a:ea typeface="Arial" panose="020B0604020202020204" pitchFamily="34" charset="0"/>
                <a:cs typeface="Times New Roman" panose="02020603050405020304" pitchFamily="18" charset="0"/>
              </a:rPr>
              <a:t>o</a:t>
            </a:r>
            <a:r>
              <a:rPr lang="en-US" sz="1800" b="1" i="1" dirty="0">
                <a:effectLst/>
                <a:latin typeface="Arial" panose="020B0604020202020204" pitchFamily="34" charset="0"/>
                <a:ea typeface="Arial" panose="020B0604020202020204" pitchFamily="34" charset="0"/>
                <a:cs typeface="Times New Roman" panose="02020603050405020304" pitchFamily="18" charset="0"/>
              </a:rPr>
              <a:t>c</a:t>
            </a:r>
            <a:r>
              <a:rPr lang="en-US" sz="1800" b="1" i="1" spc="5" dirty="0">
                <a:effectLst/>
                <a:latin typeface="Arial" panose="020B0604020202020204" pitchFamily="34" charset="0"/>
                <a:ea typeface="Arial" panose="020B0604020202020204" pitchFamily="34" charset="0"/>
                <a:cs typeface="Times New Roman" panose="02020603050405020304" pitchFamily="18" charset="0"/>
              </a:rPr>
              <a:t>r</a:t>
            </a:r>
            <a:r>
              <a:rPr lang="en-US" sz="1800" b="1" i="1" dirty="0">
                <a:effectLst/>
                <a:latin typeface="Arial" panose="020B0604020202020204" pitchFamily="34" charset="0"/>
                <a:ea typeface="Arial" panose="020B0604020202020204" pitchFamily="34" charset="0"/>
                <a:cs typeface="Times New Roman" panose="02020603050405020304" pitchFamily="18" charset="0"/>
              </a:rPr>
              <a:t>a</a:t>
            </a:r>
            <a:r>
              <a:rPr lang="en-US" sz="1800" b="1" i="1" spc="-15" dirty="0">
                <a:effectLst/>
                <a:latin typeface="Arial" panose="020B0604020202020204" pitchFamily="34" charset="0"/>
                <a:ea typeface="Arial" panose="020B0604020202020204" pitchFamily="34" charset="0"/>
                <a:cs typeface="Times New Roman" panose="02020603050405020304" pitchFamily="18" charset="0"/>
              </a:rPr>
              <a:t>c</a:t>
            </a:r>
            <a:r>
              <a:rPr lang="en-US" sz="1800" b="1" i="1" spc="5" dirty="0">
                <a:effectLst/>
                <a:latin typeface="Arial" panose="020B0604020202020204" pitchFamily="34" charset="0"/>
                <a:ea typeface="Arial" panose="020B0604020202020204" pitchFamily="34" charset="0"/>
                <a:cs typeface="Times New Roman" panose="02020603050405020304" pitchFamily="18" charset="0"/>
              </a:rPr>
              <a:t>y</a:t>
            </a:r>
            <a:r>
              <a:rPr lang="en-US" sz="1800" i="1"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I</a:t>
            </a:r>
            <a:r>
              <a:rPr lang="en-US" sz="1800" i="1" dirty="0">
                <a:effectLst/>
                <a:latin typeface="Arial" panose="020B0604020202020204" pitchFamily="34" charset="0"/>
                <a:ea typeface="Arial" panose="020B0604020202020204" pitchFamily="34" charset="0"/>
                <a:cs typeface="Times New Roman" panose="02020603050405020304" pitchFamily="18" charset="0"/>
              </a:rPr>
              <a:t>t </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i</a:t>
            </a:r>
            <a:r>
              <a:rPr lang="en-US" sz="1800" i="1" dirty="0">
                <a:effectLst/>
                <a:latin typeface="Arial" panose="020B0604020202020204" pitchFamily="34" charset="0"/>
                <a:ea typeface="Arial" panose="020B0604020202020204" pitchFamily="34" charset="0"/>
                <a:cs typeface="Times New Roman" panose="02020603050405020304" pitchFamily="18" charset="0"/>
              </a:rPr>
              <a:t>s</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dirty="0">
                <a:effectLst/>
                <a:latin typeface="Arial" panose="020B0604020202020204" pitchFamily="34" charset="0"/>
                <a:ea typeface="Arial" panose="020B0604020202020204" pitchFamily="34" charset="0"/>
                <a:cs typeface="Times New Roman" panose="02020603050405020304" pitchFamily="18" charset="0"/>
              </a:rPr>
              <a:t>l</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dirty="0">
                <a:effectLst/>
                <a:latin typeface="Arial" panose="020B0604020202020204" pitchFamily="34" charset="0"/>
                <a:ea typeface="Arial" panose="020B0604020202020204" pitchFamily="34" charset="0"/>
                <a:cs typeface="Times New Roman" panose="02020603050405020304" pitchFamily="18" charset="0"/>
              </a:rPr>
              <a:t>alled</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b="1" i="1" spc="-5" dirty="0">
                <a:effectLst/>
                <a:latin typeface="Arial" panose="020B0604020202020204" pitchFamily="34" charset="0"/>
                <a:ea typeface="Arial" panose="020B0604020202020204" pitchFamily="34" charset="0"/>
                <a:cs typeface="Times New Roman" panose="02020603050405020304" pitchFamily="18" charset="0"/>
              </a:rPr>
              <a:t>R</a:t>
            </a:r>
            <a:r>
              <a:rPr lang="en-US" sz="1800" b="1" i="1" dirty="0">
                <a:effectLst/>
                <a:latin typeface="Arial" panose="020B0604020202020204" pitchFamily="34" charset="0"/>
                <a:ea typeface="Arial" panose="020B0604020202020204" pitchFamily="34" charset="0"/>
                <a:cs typeface="Times New Roman" panose="02020603050405020304" pitchFamily="18" charset="0"/>
              </a:rPr>
              <a:t>e</a:t>
            </a:r>
            <a:r>
              <a:rPr lang="en-US" sz="1800" b="1" i="1" spc="-5" dirty="0">
                <a:effectLst/>
                <a:latin typeface="Arial" panose="020B0604020202020204" pitchFamily="34" charset="0"/>
                <a:ea typeface="Arial" panose="020B0604020202020204" pitchFamily="34" charset="0"/>
                <a:cs typeface="Times New Roman" panose="02020603050405020304" pitchFamily="18" charset="0"/>
              </a:rPr>
              <a:t>pub</a:t>
            </a:r>
            <a:r>
              <a:rPr lang="en-US" sz="1800" b="1" i="1" spc="5" dirty="0">
                <a:effectLst/>
                <a:latin typeface="Arial" panose="020B0604020202020204" pitchFamily="34" charset="0"/>
                <a:ea typeface="Arial" panose="020B0604020202020204" pitchFamily="34" charset="0"/>
                <a:cs typeface="Times New Roman" panose="02020603050405020304" pitchFamily="18" charset="0"/>
              </a:rPr>
              <a:t>li</a:t>
            </a:r>
            <a:r>
              <a:rPr lang="en-US" sz="1800" b="1" i="1" dirty="0">
                <a:effectLst/>
                <a:latin typeface="Arial" panose="020B0604020202020204" pitchFamily="34" charset="0"/>
                <a:ea typeface="Arial" panose="020B0604020202020204" pitchFamily="34" charset="0"/>
                <a:cs typeface="Times New Roman" panose="02020603050405020304" pitchFamily="18" charset="0"/>
              </a:rPr>
              <a:t>c</a:t>
            </a:r>
            <a:r>
              <a:rPr lang="en-US" sz="1800" i="1" dirty="0">
                <a:effectLst/>
                <a:latin typeface="Arial" panose="020B0604020202020204" pitchFamily="34"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404040"/>
                </a:solidFill>
                <a:effectLst/>
                <a:latin typeface="Arial" panose="020B0604020202020204" pitchFamily="34" charset="0"/>
                <a:ea typeface="Arial" panose="020B0604020202020204" pitchFamily="34" charset="0"/>
                <a:cs typeface="Times New Roman" panose="02020603050405020304" pitchFamily="18" charset="0"/>
              </a:rPr>
              <a:t>[Continued on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36A7A3-4F78-4EC8-B474-A085964EA26F}" type="slidenum">
              <a:rPr lang="en-US" smtClean="0"/>
              <a:t>5</a:t>
            </a:fld>
            <a:endParaRPr lang="en-US"/>
          </a:p>
        </p:txBody>
      </p:sp>
    </p:spTree>
    <p:extLst>
      <p:ext uri="{BB962C8B-B14F-4D97-AF65-F5344CB8AC3E}">
        <p14:creationId xmlns:p14="http://schemas.microsoft.com/office/powerpoint/2010/main" val="124946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Arial" panose="020B0604020202020204" pitchFamily="34" charset="0"/>
                <a:ea typeface="Arial" panose="020B0604020202020204" pitchFamily="34" charset="0"/>
                <a:cs typeface="Times New Roman" panose="02020603050405020304" pitchFamily="18" charset="0"/>
              </a:rPr>
              <a:t>Describe how legislators are elected in your state legislature or city council or school board…</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he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r</a:t>
            </a:r>
            <a:r>
              <a:rPr lang="en-US" sz="1800" i="1" dirty="0">
                <a:effectLst/>
                <a:latin typeface="Arial" panose="020B0604020202020204" pitchFamily="34" charset="0"/>
                <a:ea typeface="Arial" panose="020B0604020202020204" pitchFamily="34" charset="0"/>
                <a:cs typeface="Times New Roman" panose="02020603050405020304" pitchFamily="18" charset="0"/>
              </a:rPr>
              <a:t>epr</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dirty="0">
                <a:effectLst/>
                <a:latin typeface="Arial" panose="020B0604020202020204" pitchFamily="34" charset="0"/>
                <a:ea typeface="Arial" panose="020B0604020202020204" pitchFamily="34" charset="0"/>
                <a:cs typeface="Times New Roman" panose="02020603050405020304" pitchFamily="18" charset="0"/>
              </a:rPr>
              <a:t>en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i</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v</a:t>
            </a:r>
            <a:r>
              <a:rPr lang="en-US" sz="1800" i="1" dirty="0">
                <a:effectLst/>
                <a:latin typeface="Arial" panose="020B0604020202020204" pitchFamily="34" charset="0"/>
                <a:ea typeface="Arial" panose="020B0604020202020204" pitchFamily="34" charset="0"/>
                <a:cs typeface="Times New Roman" panose="02020603050405020304" pitchFamily="18" charset="0"/>
              </a:rPr>
              <a:t>es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w</a:t>
            </a:r>
            <a:r>
              <a:rPr lang="en-US" sz="1800" i="1"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r</a:t>
            </a:r>
            <a:r>
              <a:rPr lang="en-US" sz="1800" i="1" dirty="0">
                <a:effectLst/>
                <a:latin typeface="Arial" panose="020B0604020202020204" pitchFamily="34" charset="0"/>
                <a:ea typeface="Arial" panose="020B0604020202020204" pitchFamily="34" charset="0"/>
                <a:cs typeface="Times New Roman" panose="02020603050405020304" pitchFamily="18" charset="0"/>
              </a:rPr>
              <a:t>k</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t</a:t>
            </a:r>
            <a:r>
              <a:rPr lang="en-US" sz="1800" i="1" dirty="0">
                <a:effectLst/>
                <a:latin typeface="Arial" panose="020B0604020202020204" pitchFamily="34" charset="0"/>
                <a:ea typeface="Arial" panose="020B0604020202020204" pitchFamily="34" charset="0"/>
                <a:cs typeface="Times New Roman" panose="02020603050405020304" pitchFamily="18" charset="0"/>
              </a:rPr>
              <a:t>og</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her</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t</a:t>
            </a:r>
            <a:r>
              <a:rPr lang="en-US" sz="1800" i="1"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m</a:t>
            </a:r>
            <a:r>
              <a:rPr lang="en-US" sz="1800" i="1"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k</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he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l</a:t>
            </a:r>
            <a:r>
              <a:rPr lang="en-US" sz="1800" i="1"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w</a:t>
            </a:r>
            <a:r>
              <a:rPr lang="en-US" sz="1800" i="1" dirty="0">
                <a:effectLst/>
                <a:latin typeface="Arial" panose="020B0604020202020204" pitchFamily="34" charset="0"/>
                <a:ea typeface="Arial" panose="020B0604020202020204" pitchFamily="34" charset="0"/>
                <a:cs typeface="Times New Roman" panose="02020603050405020304" pitchFamily="18" charset="0"/>
              </a:rPr>
              <a:t>s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w</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l</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i</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v</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b</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y</a:t>
            </a:r>
            <a:r>
              <a:rPr lang="en-US" sz="1800" i="1" dirty="0">
                <a:effectLst/>
                <a:latin typeface="Arial" panose="020B0604020202020204" pitchFamily="34" charset="0"/>
                <a:ea typeface="Arial" panose="020B060402020202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36A7A3-4F78-4EC8-B474-A085964EA26F}" type="slidenum">
              <a:rPr lang="en-US" smtClean="0"/>
              <a:t>6</a:t>
            </a:fld>
            <a:endParaRPr lang="en-US"/>
          </a:p>
        </p:txBody>
      </p:sp>
    </p:spTree>
    <p:extLst>
      <p:ext uri="{BB962C8B-B14F-4D97-AF65-F5344CB8AC3E}">
        <p14:creationId xmlns:p14="http://schemas.microsoft.com/office/powerpoint/2010/main" val="3315492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spc="15" dirty="0">
                <a:effectLst/>
                <a:latin typeface="Arial" panose="020B0604020202020204" pitchFamily="34" charset="0"/>
                <a:ea typeface="Arial" panose="020B0604020202020204" pitchFamily="34" charset="0"/>
                <a:cs typeface="Times New Roman" panose="02020603050405020304" pitchFamily="18" charset="0"/>
              </a:rPr>
              <a:t>Start a discussion with the students: W</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ha</a:t>
            </a:r>
            <a:r>
              <a:rPr lang="en-US" sz="1800" i="1" dirty="0">
                <a:effectLst/>
                <a:latin typeface="Arial" panose="020B0604020202020204" pitchFamily="34" charset="0"/>
                <a:ea typeface="Arial" panose="020B0604020202020204" pitchFamily="34" charset="0"/>
                <a:cs typeface="Times New Roman" panose="02020603050405020304" pitchFamily="18" charset="0"/>
              </a:rPr>
              <a:t>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k</a:t>
            </a:r>
            <a:r>
              <a:rPr lang="en-US" sz="1800" i="1" dirty="0">
                <a:effectLst/>
                <a:latin typeface="Arial" panose="020B0604020202020204" pitchFamily="34" charset="0"/>
                <a:ea typeface="Arial" panose="020B0604020202020204" pitchFamily="34" charset="0"/>
                <a:cs typeface="Times New Roman" panose="02020603050405020304" pitchFamily="18" charset="0"/>
              </a:rPr>
              <a:t>in</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d</a:t>
            </a:r>
            <a:r>
              <a:rPr lang="en-US" sz="1800" i="1" dirty="0">
                <a:effectLst/>
                <a:latin typeface="Arial" panose="020B0604020202020204" pitchFamily="34" charset="0"/>
                <a:ea typeface="Arial" panose="020B0604020202020204" pitchFamily="34" charset="0"/>
                <a:cs typeface="Times New Roman" panose="02020603050405020304" pitchFamily="18" charset="0"/>
              </a:rPr>
              <a:t>s of</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peo</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p</a:t>
            </a:r>
            <a:r>
              <a:rPr lang="en-US" sz="1800" i="1" dirty="0">
                <a:effectLst/>
                <a:latin typeface="Arial" panose="020B0604020202020204" pitchFamily="34" charset="0"/>
                <a:ea typeface="Arial" panose="020B0604020202020204" pitchFamily="34" charset="0"/>
                <a:cs typeface="Times New Roman" panose="02020603050405020304" pitchFamily="18" charset="0"/>
              </a:rPr>
              <a:t>le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b</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m</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u</a:t>
            </a:r>
            <a:r>
              <a:rPr lang="en-US" sz="1800" i="1" dirty="0">
                <a:effectLst/>
                <a:latin typeface="Arial" panose="020B0604020202020204" pitchFamily="34" charset="0"/>
                <a:ea typeface="Arial" panose="020B0604020202020204" pitchFamily="34" charset="0"/>
                <a:cs typeface="Times New Roman" panose="02020603050405020304" pitchFamily="18" charset="0"/>
              </a:rPr>
              <a:t>r</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l</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ct</a:t>
            </a:r>
            <a:r>
              <a:rPr lang="en-US" sz="1800" i="1" dirty="0">
                <a:effectLst/>
                <a:latin typeface="Arial" panose="020B0604020202020204" pitchFamily="34" charset="0"/>
                <a:ea typeface="Arial" panose="020B0604020202020204" pitchFamily="34" charset="0"/>
                <a:cs typeface="Times New Roman" panose="02020603050405020304" pitchFamily="18" charset="0"/>
              </a:rPr>
              <a:t>ed</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repr</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i</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v</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dirty="0">
                <a:effectLst/>
                <a:latin typeface="Arial" panose="020B0604020202020204" pitchFamily="34" charset="0"/>
                <a:ea typeface="Arial" panose="020B060402020202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36A7A3-4F78-4EC8-B474-A085964EA26F}" type="slidenum">
              <a:rPr lang="en-US" smtClean="0"/>
              <a:t>7</a:t>
            </a:fld>
            <a:endParaRPr lang="en-US"/>
          </a:p>
        </p:txBody>
      </p:sp>
    </p:spTree>
    <p:extLst>
      <p:ext uri="{BB962C8B-B14F-4D97-AF65-F5344CB8AC3E}">
        <p14:creationId xmlns:p14="http://schemas.microsoft.com/office/powerpoint/2010/main" val="248611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Arial" panose="020B0604020202020204" pitchFamily="34" charset="0"/>
                <a:ea typeface="Arial" panose="020B0604020202020204" pitchFamily="34" charset="0"/>
                <a:cs typeface="Times New Roman" panose="02020603050405020304" pitchFamily="18" charset="0"/>
              </a:rPr>
              <a:t>Legislators: Explain your own background. Mention some of your colleagues who have interesting backgrounds.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Arial" panose="020B0604020202020204" pitchFamily="34" charset="0"/>
                <a:ea typeface="Arial" panose="020B0604020202020204" pitchFamily="34" charset="0"/>
                <a:cs typeface="Times New Roman" panose="02020603050405020304" pitchFamily="18" charset="0"/>
              </a:rPr>
              <a:t>Teachers: Look up the backgrounds of some of your local elected representatives.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36A7A3-4F78-4EC8-B474-A085964EA26F}" type="slidenum">
              <a:rPr lang="en-US" smtClean="0"/>
              <a:t>8</a:t>
            </a:fld>
            <a:endParaRPr lang="en-US"/>
          </a:p>
        </p:txBody>
      </p:sp>
    </p:spTree>
    <p:extLst>
      <p:ext uri="{BB962C8B-B14F-4D97-AF65-F5344CB8AC3E}">
        <p14:creationId xmlns:p14="http://schemas.microsoft.com/office/powerpoint/2010/main" val="265456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spc="15" dirty="0">
                <a:effectLst/>
                <a:latin typeface="Arial" panose="020B0604020202020204" pitchFamily="34" charset="0"/>
                <a:ea typeface="Arial" panose="020B0604020202020204" pitchFamily="34" charset="0"/>
                <a:cs typeface="Times New Roman" panose="02020603050405020304" pitchFamily="18" charset="0"/>
              </a:rPr>
              <a:t>Start a discussion with the students: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H</a:t>
            </a:r>
            <a:r>
              <a:rPr lang="en-US" sz="1800" i="1" dirty="0">
                <a:effectLst/>
                <a:latin typeface="Arial" panose="020B0604020202020204" pitchFamily="34" charset="0"/>
                <a:ea typeface="Arial" panose="020B0604020202020204" pitchFamily="34" charset="0"/>
                <a:cs typeface="Times New Roman" panose="02020603050405020304" pitchFamily="18" charset="0"/>
              </a:rPr>
              <a:t>ow do</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rep</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r</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i</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v</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e</a:t>
            </a:r>
            <a:r>
              <a:rPr lang="en-US" sz="1800" i="1" dirty="0">
                <a:effectLst/>
                <a:latin typeface="Arial" panose="020B0604020202020204" pitchFamily="34" charset="0"/>
                <a:ea typeface="Arial" panose="020B0604020202020204" pitchFamily="34" charset="0"/>
                <a:cs typeface="Times New Roman" panose="02020603050405020304" pitchFamily="18" charset="0"/>
              </a:rPr>
              <a:t>s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c</a:t>
            </a:r>
            <a:r>
              <a:rPr lang="en-US" sz="1800" i="1"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m</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u</a:t>
            </a:r>
            <a:r>
              <a:rPr lang="en-US" sz="1800" i="1" dirty="0">
                <a:effectLst/>
                <a:latin typeface="Arial" panose="020B0604020202020204" pitchFamily="34" charset="0"/>
                <a:ea typeface="Arial" panose="020B0604020202020204" pitchFamily="34" charset="0"/>
                <a:cs typeface="Times New Roman" panose="02020603050405020304" pitchFamily="18" charset="0"/>
              </a:rPr>
              <a:t>p</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w</a:t>
            </a:r>
            <a:r>
              <a:rPr lang="en-US" sz="1800" i="1" spc="-10" dirty="0">
                <a:effectLst/>
                <a:latin typeface="Arial" panose="020B0604020202020204" pitchFamily="34" charset="0"/>
                <a:ea typeface="Arial" panose="020B0604020202020204" pitchFamily="34" charset="0"/>
                <a:cs typeface="Times New Roman" panose="02020603050405020304" pitchFamily="18" charset="0"/>
              </a:rPr>
              <a:t>i</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h</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t</a:t>
            </a:r>
            <a:r>
              <a:rPr lang="en-US" sz="1800" i="1" dirty="0">
                <a:effectLst/>
                <a:latin typeface="Arial" panose="020B0604020202020204" pitchFamily="34" charset="0"/>
                <a:ea typeface="Arial" panose="020B0604020202020204" pitchFamily="34" charset="0"/>
                <a:cs typeface="Times New Roman" panose="02020603050405020304" pitchFamily="18" charset="0"/>
              </a:rPr>
              <a:t>he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rig</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h</a:t>
            </a:r>
            <a:r>
              <a:rPr lang="en-US" sz="1800" i="1" dirty="0">
                <a:effectLst/>
                <a:latin typeface="Arial" panose="020B0604020202020204" pitchFamily="34" charset="0"/>
                <a:ea typeface="Arial" panose="020B0604020202020204" pitchFamily="34" charset="0"/>
                <a:cs typeface="Times New Roman" panose="02020603050405020304" pitchFamily="18" charset="0"/>
              </a:rPr>
              <a:t>t an</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w</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r</a:t>
            </a:r>
            <a:r>
              <a:rPr lang="en-US" sz="1800" i="1" dirty="0">
                <a:effectLst/>
                <a:latin typeface="Arial" panose="020B0604020202020204" pitchFamily="34" charset="0"/>
                <a:ea typeface="Arial" panose="020B0604020202020204" pitchFamily="34" charset="0"/>
                <a:cs typeface="Times New Roman" panose="02020603050405020304" pitchFamily="18" charset="0"/>
              </a:rPr>
              <a:t>s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t</a:t>
            </a:r>
            <a:r>
              <a:rPr lang="en-US" sz="1800" i="1" dirty="0">
                <a:effectLst/>
                <a:latin typeface="Arial" panose="020B0604020202020204" pitchFamily="34" charset="0"/>
                <a:ea typeface="Arial" panose="020B0604020202020204" pitchFamily="34" charset="0"/>
                <a:cs typeface="Times New Roman" panose="02020603050405020304" pitchFamily="18" charset="0"/>
              </a:rPr>
              <a:t>o</a:t>
            </a:r>
            <a:r>
              <a:rPr lang="en-US" sz="1800" i="1"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m</a:t>
            </a:r>
            <a:r>
              <a:rPr lang="en-US" sz="1800" i="1" dirty="0">
                <a:effectLst/>
                <a:latin typeface="Arial" panose="020B0604020202020204" pitchFamily="34" charset="0"/>
                <a:ea typeface="Arial" panose="020B0604020202020204" pitchFamily="34" charset="0"/>
                <a:cs typeface="Times New Roman" panose="02020603050405020304" pitchFamily="18" charset="0"/>
              </a:rPr>
              <a:t>a</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k</a:t>
            </a:r>
            <a:r>
              <a:rPr lang="en-US" sz="1800" i="1" dirty="0">
                <a:effectLst/>
                <a:latin typeface="Arial" panose="020B0604020202020204" pitchFamily="34" charset="0"/>
                <a:ea typeface="Arial" panose="020B0604020202020204" pitchFamily="34" charset="0"/>
                <a:cs typeface="Times New Roman" panose="02020603050405020304" pitchFamily="18" charset="0"/>
              </a:rPr>
              <a:t>e</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 </a:t>
            </a:r>
            <a:r>
              <a:rPr lang="en-US" sz="1800" i="1" dirty="0">
                <a:effectLst/>
                <a:latin typeface="Arial" panose="020B0604020202020204" pitchFamily="34" charset="0"/>
                <a:ea typeface="Arial" panose="020B0604020202020204" pitchFamily="34" charset="0"/>
                <a:cs typeface="Times New Roman" panose="02020603050405020304" pitchFamily="18" charset="0"/>
              </a:rPr>
              <a:t>la</a:t>
            </a:r>
            <a:r>
              <a:rPr lang="en-US" sz="1800" i="1" spc="-20" dirty="0">
                <a:effectLst/>
                <a:latin typeface="Arial" panose="020B0604020202020204" pitchFamily="34" charset="0"/>
                <a:ea typeface="Arial" panose="020B0604020202020204" pitchFamily="34" charset="0"/>
                <a:cs typeface="Times New Roman" panose="02020603050405020304" pitchFamily="18" charset="0"/>
              </a:rPr>
              <a:t>w</a:t>
            </a:r>
            <a:r>
              <a:rPr lang="en-US" sz="1800" i="1" spc="5" dirty="0">
                <a:effectLst/>
                <a:latin typeface="Arial" panose="020B0604020202020204" pitchFamily="34" charset="0"/>
                <a:ea typeface="Arial" panose="020B0604020202020204" pitchFamily="34" charset="0"/>
                <a:cs typeface="Times New Roman" panose="02020603050405020304" pitchFamily="18" charset="0"/>
              </a:rPr>
              <a:t>s</a:t>
            </a:r>
            <a:r>
              <a:rPr lang="en-US" sz="1800" i="1" dirty="0">
                <a:effectLst/>
                <a:latin typeface="Arial" panose="020B0604020202020204" pitchFamily="34" charset="0"/>
                <a:ea typeface="Arial" panose="020B060402020202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36A7A3-4F78-4EC8-B474-A085964EA26F}" type="slidenum">
              <a:rPr lang="en-US" smtClean="0"/>
              <a:t>9</a:t>
            </a:fld>
            <a:endParaRPr lang="en-US"/>
          </a:p>
        </p:txBody>
      </p:sp>
    </p:spTree>
    <p:extLst>
      <p:ext uri="{BB962C8B-B14F-4D97-AF65-F5344CB8AC3E}">
        <p14:creationId xmlns:p14="http://schemas.microsoft.com/office/powerpoint/2010/main" val="4271649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D40F42-1DAA-4C2A-ADDB-9D8DBC0EB75A}"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0D3C8-D4AD-47D9-9D34-F759C89A2000}" type="slidenum">
              <a:rPr lang="en-US" smtClean="0"/>
              <a:t>‹#›</a:t>
            </a:fld>
            <a:endParaRPr lang="en-US"/>
          </a:p>
        </p:txBody>
      </p:sp>
    </p:spTree>
    <p:extLst>
      <p:ext uri="{BB962C8B-B14F-4D97-AF65-F5344CB8AC3E}">
        <p14:creationId xmlns:p14="http://schemas.microsoft.com/office/powerpoint/2010/main" val="365656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D40F42-1DAA-4C2A-ADDB-9D8DBC0EB75A}"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0D3C8-D4AD-47D9-9D34-F759C89A2000}" type="slidenum">
              <a:rPr lang="en-US" smtClean="0"/>
              <a:t>‹#›</a:t>
            </a:fld>
            <a:endParaRPr lang="en-US"/>
          </a:p>
        </p:txBody>
      </p:sp>
    </p:spTree>
    <p:extLst>
      <p:ext uri="{BB962C8B-B14F-4D97-AF65-F5344CB8AC3E}">
        <p14:creationId xmlns:p14="http://schemas.microsoft.com/office/powerpoint/2010/main" val="25207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D40F42-1DAA-4C2A-ADDB-9D8DBC0EB75A}"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0D3C8-D4AD-47D9-9D34-F759C89A2000}" type="slidenum">
              <a:rPr lang="en-US" smtClean="0"/>
              <a:t>‹#›</a:t>
            </a:fld>
            <a:endParaRPr lang="en-US"/>
          </a:p>
        </p:txBody>
      </p:sp>
    </p:spTree>
    <p:extLst>
      <p:ext uri="{BB962C8B-B14F-4D97-AF65-F5344CB8AC3E}">
        <p14:creationId xmlns:p14="http://schemas.microsoft.com/office/powerpoint/2010/main" val="212860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D40F42-1DAA-4C2A-ADDB-9D8DBC0EB75A}"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0D3C8-D4AD-47D9-9D34-F759C89A2000}" type="slidenum">
              <a:rPr lang="en-US" smtClean="0"/>
              <a:t>‹#›</a:t>
            </a:fld>
            <a:endParaRPr lang="en-US"/>
          </a:p>
        </p:txBody>
      </p:sp>
    </p:spTree>
    <p:extLst>
      <p:ext uri="{BB962C8B-B14F-4D97-AF65-F5344CB8AC3E}">
        <p14:creationId xmlns:p14="http://schemas.microsoft.com/office/powerpoint/2010/main" val="48271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D40F42-1DAA-4C2A-ADDB-9D8DBC0EB75A}"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0D3C8-D4AD-47D9-9D34-F759C89A2000}" type="slidenum">
              <a:rPr lang="en-US" smtClean="0"/>
              <a:t>‹#›</a:t>
            </a:fld>
            <a:endParaRPr lang="en-US"/>
          </a:p>
        </p:txBody>
      </p:sp>
    </p:spTree>
    <p:extLst>
      <p:ext uri="{BB962C8B-B14F-4D97-AF65-F5344CB8AC3E}">
        <p14:creationId xmlns:p14="http://schemas.microsoft.com/office/powerpoint/2010/main" val="351553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D40F42-1DAA-4C2A-ADDB-9D8DBC0EB75A}"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0D3C8-D4AD-47D9-9D34-F759C89A2000}" type="slidenum">
              <a:rPr lang="en-US" smtClean="0"/>
              <a:t>‹#›</a:t>
            </a:fld>
            <a:endParaRPr lang="en-US"/>
          </a:p>
        </p:txBody>
      </p:sp>
    </p:spTree>
    <p:extLst>
      <p:ext uri="{BB962C8B-B14F-4D97-AF65-F5344CB8AC3E}">
        <p14:creationId xmlns:p14="http://schemas.microsoft.com/office/powerpoint/2010/main" val="184846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D40F42-1DAA-4C2A-ADDB-9D8DBC0EB75A}"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C0D3C8-D4AD-47D9-9D34-F759C89A2000}" type="slidenum">
              <a:rPr lang="en-US" smtClean="0"/>
              <a:t>‹#›</a:t>
            </a:fld>
            <a:endParaRPr lang="en-US"/>
          </a:p>
        </p:txBody>
      </p:sp>
    </p:spTree>
    <p:extLst>
      <p:ext uri="{BB962C8B-B14F-4D97-AF65-F5344CB8AC3E}">
        <p14:creationId xmlns:p14="http://schemas.microsoft.com/office/powerpoint/2010/main" val="428906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D40F42-1DAA-4C2A-ADDB-9D8DBC0EB75A}"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C0D3C8-D4AD-47D9-9D34-F759C89A2000}" type="slidenum">
              <a:rPr lang="en-US" smtClean="0"/>
              <a:t>‹#›</a:t>
            </a:fld>
            <a:endParaRPr lang="en-US"/>
          </a:p>
        </p:txBody>
      </p:sp>
    </p:spTree>
    <p:extLst>
      <p:ext uri="{BB962C8B-B14F-4D97-AF65-F5344CB8AC3E}">
        <p14:creationId xmlns:p14="http://schemas.microsoft.com/office/powerpoint/2010/main" val="393667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40F42-1DAA-4C2A-ADDB-9D8DBC0EB75A}"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C0D3C8-D4AD-47D9-9D34-F759C89A2000}" type="slidenum">
              <a:rPr lang="en-US" smtClean="0"/>
              <a:t>‹#›</a:t>
            </a:fld>
            <a:endParaRPr lang="en-US"/>
          </a:p>
        </p:txBody>
      </p:sp>
    </p:spTree>
    <p:extLst>
      <p:ext uri="{BB962C8B-B14F-4D97-AF65-F5344CB8AC3E}">
        <p14:creationId xmlns:p14="http://schemas.microsoft.com/office/powerpoint/2010/main" val="419949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D40F42-1DAA-4C2A-ADDB-9D8DBC0EB75A}"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0D3C8-D4AD-47D9-9D34-F759C89A2000}" type="slidenum">
              <a:rPr lang="en-US" smtClean="0"/>
              <a:t>‹#›</a:t>
            </a:fld>
            <a:endParaRPr lang="en-US"/>
          </a:p>
        </p:txBody>
      </p:sp>
    </p:spTree>
    <p:extLst>
      <p:ext uri="{BB962C8B-B14F-4D97-AF65-F5344CB8AC3E}">
        <p14:creationId xmlns:p14="http://schemas.microsoft.com/office/powerpoint/2010/main" val="422460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D40F42-1DAA-4C2A-ADDB-9D8DBC0EB75A}"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0D3C8-D4AD-47D9-9D34-F759C89A2000}" type="slidenum">
              <a:rPr lang="en-US" smtClean="0"/>
              <a:t>‹#›</a:t>
            </a:fld>
            <a:endParaRPr lang="en-US"/>
          </a:p>
        </p:txBody>
      </p:sp>
    </p:spTree>
    <p:extLst>
      <p:ext uri="{BB962C8B-B14F-4D97-AF65-F5344CB8AC3E}">
        <p14:creationId xmlns:p14="http://schemas.microsoft.com/office/powerpoint/2010/main" val="142470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40F42-1DAA-4C2A-ADDB-9D8DBC0EB75A}" type="datetimeFigureOut">
              <a:rPr lang="en-US" smtClean="0"/>
              <a:t>8/25/2020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0D3C8-D4AD-47D9-9D34-F759C89A2000}" type="slidenum">
              <a:rPr lang="en-US" smtClean="0"/>
              <a:t>‹#›</a:t>
            </a:fld>
            <a:endParaRPr lang="en-US"/>
          </a:p>
        </p:txBody>
      </p:sp>
    </p:spTree>
    <p:extLst>
      <p:ext uri="{BB962C8B-B14F-4D97-AF65-F5344CB8AC3E}">
        <p14:creationId xmlns:p14="http://schemas.microsoft.com/office/powerpoint/2010/main" val="531461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170989-3ED9-4BB0-9156-25F18AEC76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9143999" cy="6858000"/>
          </a:xfrm>
          <a:prstGeom prst="rect">
            <a:avLst/>
          </a:prstGeom>
        </p:spPr>
      </p:pic>
    </p:spTree>
    <p:extLst>
      <p:ext uri="{BB962C8B-B14F-4D97-AF65-F5344CB8AC3E}">
        <p14:creationId xmlns:p14="http://schemas.microsoft.com/office/powerpoint/2010/main" val="2972121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1D16D5-748B-4346-9C42-7C44B1E74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429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8861A8-B51F-4496-B606-6E49B1563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373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D1FAC4-C60E-4881-83B4-8F8996CBE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113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33013E-0707-4C81-B983-97681E395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143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FE4C7B-061C-44B4-A061-C610CD714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296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A4ADD1-EBE9-46BB-9ED0-52B479909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528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DBFD8-678D-4E48-9386-0ADEA21C0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8178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B83373-69D7-4303-958B-72A99F7011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345666" cy="4009250"/>
          </a:xfrm>
          <a:prstGeom prst="rect">
            <a:avLst/>
          </a:prstGeom>
        </p:spPr>
      </p:pic>
      <p:pic>
        <p:nvPicPr>
          <p:cNvPr id="3" name="Picture 2">
            <a:extLst>
              <a:ext uri="{FF2B5EF4-FFF2-40B4-BE49-F238E27FC236}">
                <a16:creationId xmlns:a16="http://schemas.microsoft.com/office/drawing/2014/main" id="{3A998E1F-56E0-4397-B37B-B361CC80FB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98334" y="2848750"/>
            <a:ext cx="5345666" cy="4009250"/>
          </a:xfrm>
          <a:prstGeom prst="rect">
            <a:avLst/>
          </a:prstGeom>
        </p:spPr>
      </p:pic>
    </p:spTree>
    <p:extLst>
      <p:ext uri="{BB962C8B-B14F-4D97-AF65-F5344CB8AC3E}">
        <p14:creationId xmlns:p14="http://schemas.microsoft.com/office/powerpoint/2010/main" val="261406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D27B35-B6D0-4372-A5FC-9466A283A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0728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C986B-0835-4250-A64E-096D061F5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775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C25043B-7ECF-436C-BEB2-7940B8233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567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B154F9-2C36-4112-94DE-C5D387AA4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167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254CDB-1B9D-42B0-922F-4933CC47B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3945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C70A1F-B017-4121-BB79-EEF090182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23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E9580F-EF51-4FAB-999F-F729911DE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1775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DDE5ED-F1B3-4167-A5D6-5C74802C2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304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8E0D4CD-FDE6-48F2-8A86-ADE32502F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45667" cy="4009250"/>
          </a:xfrm>
          <a:prstGeom prst="rect">
            <a:avLst/>
          </a:prstGeom>
        </p:spPr>
      </p:pic>
      <p:pic>
        <p:nvPicPr>
          <p:cNvPr id="30" name="Picture 29">
            <a:extLst>
              <a:ext uri="{FF2B5EF4-FFF2-40B4-BE49-F238E27FC236}">
                <a16:creationId xmlns:a16="http://schemas.microsoft.com/office/drawing/2014/main" id="{6B7C648D-1A7F-4A91-9778-6DD8295A1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8333" y="2848750"/>
            <a:ext cx="5345667" cy="4009250"/>
          </a:xfrm>
          <a:prstGeom prst="rect">
            <a:avLst/>
          </a:prstGeom>
        </p:spPr>
      </p:pic>
    </p:spTree>
    <p:extLst>
      <p:ext uri="{BB962C8B-B14F-4D97-AF65-F5344CB8AC3E}">
        <p14:creationId xmlns:p14="http://schemas.microsoft.com/office/powerpoint/2010/main" val="423373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C86CC7-FC7A-42A4-BB2D-16DBA0A16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02580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564</Words>
  <Application>Microsoft Office PowerPoint</Application>
  <PresentationFormat>On-screen Show (4:3)</PresentationFormat>
  <Paragraphs>60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Wimbish</dc:creator>
  <cp:lastModifiedBy>Melissa Wimbish</cp:lastModifiedBy>
  <cp:revision>8</cp:revision>
  <dcterms:created xsi:type="dcterms:W3CDTF">2020-08-24T14:17:46Z</dcterms:created>
  <dcterms:modified xsi:type="dcterms:W3CDTF">2020-08-25T20:59:21Z</dcterms:modified>
</cp:coreProperties>
</file>